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6">
  <p:sldMasterIdLst>
    <p:sldMasterId id="2147483829" r:id="rId1"/>
  </p:sldMasterIdLst>
  <p:notesMasterIdLst>
    <p:notesMasterId r:id="rId53"/>
  </p:notesMasterIdLst>
  <p:sldIdLst>
    <p:sldId id="277" r:id="rId2"/>
    <p:sldId id="639" r:id="rId3"/>
    <p:sldId id="674" r:id="rId4"/>
    <p:sldId id="653" r:id="rId5"/>
    <p:sldId id="655" r:id="rId6"/>
    <p:sldId id="656" r:id="rId7"/>
    <p:sldId id="654" r:id="rId8"/>
    <p:sldId id="659" r:id="rId9"/>
    <p:sldId id="687" r:id="rId10"/>
    <p:sldId id="657" r:id="rId11"/>
    <p:sldId id="660" r:id="rId12"/>
    <p:sldId id="665" r:id="rId13"/>
    <p:sldId id="686" r:id="rId14"/>
    <p:sldId id="685" r:id="rId15"/>
    <p:sldId id="661" r:id="rId16"/>
    <p:sldId id="684" r:id="rId17"/>
    <p:sldId id="683" r:id="rId18"/>
    <p:sldId id="682" r:id="rId19"/>
    <p:sldId id="666" r:id="rId20"/>
    <p:sldId id="681" r:id="rId21"/>
    <p:sldId id="667" r:id="rId22"/>
    <p:sldId id="680" r:id="rId23"/>
    <p:sldId id="679" r:id="rId24"/>
    <p:sldId id="668" r:id="rId25"/>
    <p:sldId id="662" r:id="rId26"/>
    <p:sldId id="669" r:id="rId27"/>
    <p:sldId id="678" r:id="rId28"/>
    <p:sldId id="670" r:id="rId29"/>
    <p:sldId id="677" r:id="rId30"/>
    <p:sldId id="671" r:id="rId31"/>
    <p:sldId id="672" r:id="rId32"/>
    <p:sldId id="663" r:id="rId33"/>
    <p:sldId id="673" r:id="rId34"/>
    <p:sldId id="675" r:id="rId35"/>
    <p:sldId id="664" r:id="rId36"/>
    <p:sldId id="676" r:id="rId37"/>
    <p:sldId id="658" r:id="rId38"/>
    <p:sldId id="640" r:id="rId39"/>
    <p:sldId id="641" r:id="rId40"/>
    <p:sldId id="642" r:id="rId41"/>
    <p:sldId id="643" r:id="rId42"/>
    <p:sldId id="644" r:id="rId43"/>
    <p:sldId id="645" r:id="rId44"/>
    <p:sldId id="646" r:id="rId45"/>
    <p:sldId id="647" r:id="rId46"/>
    <p:sldId id="648" r:id="rId47"/>
    <p:sldId id="649" r:id="rId48"/>
    <p:sldId id="650" r:id="rId49"/>
    <p:sldId id="651" r:id="rId50"/>
    <p:sldId id="688" r:id="rId51"/>
    <p:sldId id="638"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enning huang" initials="zh" lastIdx="2" clrIdx="0">
    <p:extLst>
      <p:ext uri="{19B8F6BF-5375-455C-9EA6-DF929625EA0E}">
        <p15:presenceInfo xmlns:p15="http://schemas.microsoft.com/office/powerpoint/2012/main" userId="zhenning hu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76" d="100"/>
          <a:sy n="76" d="100"/>
        </p:scale>
        <p:origin x="296"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A917D-CB68-477C-A8B7-24FDA330E6E9}" type="datetimeFigureOut">
              <a:rPr lang="zh-CN" altLang="en-US" smtClean="0"/>
              <a:pPr/>
              <a:t>2024/10/16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7A41E-46DC-4597-9EEA-51CEBE3F4507}" type="slidenum">
              <a:rPr lang="zh-CN" altLang="en-US" smtClean="0"/>
              <a:pPr/>
              <a:t>‹#›</a:t>
            </a:fld>
            <a:endParaRPr lang="zh-CN" altLang="en-US"/>
          </a:p>
        </p:txBody>
      </p:sp>
    </p:spTree>
    <p:extLst>
      <p:ext uri="{BB962C8B-B14F-4D97-AF65-F5344CB8AC3E}">
        <p14:creationId xmlns:p14="http://schemas.microsoft.com/office/powerpoint/2010/main" val="325406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492665AF-0F28-4B55-9807-7398BD7E3040}"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78535B7-8024-4F68-AA91-1D02EF3E6649}" type="slidenum">
              <a:rPr lang="zh-CN" altLang="en-US" smtClean="0"/>
              <a:pPr>
                <a:defRPr/>
              </a:pPr>
              <a:t>‹#›</a:t>
            </a:fld>
            <a:endParaRPr lang="en-US" altLang="zh-C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155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67E81016-DD79-499E-AE3F-A13CB16BC019}"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7C29CAE-A9D2-4E40-9B04-245CD79B6FCB}" type="slidenum">
              <a:rPr lang="zh-CN" altLang="en-US" smtClean="0"/>
              <a:pPr>
                <a:defRPr/>
              </a:pPr>
              <a:t>‹#›</a:t>
            </a:fld>
            <a:endParaRPr lang="en-US" altLang="zh-CN"/>
          </a:p>
        </p:txBody>
      </p:sp>
    </p:spTree>
    <p:extLst>
      <p:ext uri="{BB962C8B-B14F-4D97-AF65-F5344CB8AC3E}">
        <p14:creationId xmlns:p14="http://schemas.microsoft.com/office/powerpoint/2010/main" val="136195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388B108E-B557-47D7-AFCF-9944EBB9E131}"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A305A5D-6138-4B11-BE15-E25E0F74DE78}" type="slidenum">
              <a:rPr lang="zh-CN" altLang="en-US" smtClean="0"/>
              <a:pPr fontAlgn="base">
                <a:spcBef>
                  <a:spcPct val="0"/>
                </a:spcBef>
                <a:spcAft>
                  <a:spcPct val="0"/>
                </a:spcAft>
                <a:defRPr/>
              </a:pPr>
              <a:t>‹#›</a:t>
            </a:fld>
            <a:endParaRPr lang="en-US" altLang="zh-CN"/>
          </a:p>
        </p:txBody>
      </p:sp>
    </p:spTree>
    <p:extLst>
      <p:ext uri="{BB962C8B-B14F-4D97-AF65-F5344CB8AC3E}">
        <p14:creationId xmlns:p14="http://schemas.microsoft.com/office/powerpoint/2010/main" val="3002345287"/>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744E61-4189-4B72-92CA-DC38C12BB253}" type="slidenum">
              <a:rPr lang="zh-CN" altLang="en-US" smtClean="0"/>
              <a:pPr>
                <a:defRPr/>
              </a:pPr>
              <a:t>‹#›</a:t>
            </a:fld>
            <a:endParaRPr lang="en-US" altLang="zh-CN"/>
          </a:p>
        </p:txBody>
      </p:sp>
    </p:spTree>
    <p:extLst>
      <p:ext uri="{BB962C8B-B14F-4D97-AF65-F5344CB8AC3E}">
        <p14:creationId xmlns:p14="http://schemas.microsoft.com/office/powerpoint/2010/main" val="139849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fld id="{4753A093-3C83-4186-81B2-47B497A0F08A}"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4ECE2C1-CAC9-46AA-AE74-D7E234A5D741}" type="slidenum">
              <a:rPr lang="zh-CN" altLang="en-US" smtClean="0"/>
              <a:pPr>
                <a:defRPr/>
              </a:pPr>
              <a:t>‹#›</a:t>
            </a:fld>
            <a:endParaRPr lang="en-US" altLang="zh-C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747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fld id="{32876333-D0AF-4410-A56A-F1B78AF178D9}"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CD76DFC-FDB6-4162-88CA-8AFDC57A1318}" type="slidenum">
              <a:rPr lang="zh-CN" altLang="en-US" smtClean="0"/>
              <a:pPr>
                <a:defRPr/>
              </a:pPr>
              <a:t>‹#›</a:t>
            </a:fld>
            <a:endParaRPr lang="en-US" altLang="zh-CN"/>
          </a:p>
        </p:txBody>
      </p:sp>
    </p:spTree>
    <p:extLst>
      <p:ext uri="{BB962C8B-B14F-4D97-AF65-F5344CB8AC3E}">
        <p14:creationId xmlns:p14="http://schemas.microsoft.com/office/powerpoint/2010/main" val="36842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097280" y="2582334"/>
            <a:ext cx="4937760" cy="3378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217920" y="2582334"/>
            <a:ext cx="4937760" cy="3378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764EDEE9-F806-4976-9E51-82CB81772176}"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6087C6C-D121-4D64-A54A-FCB4368656E2}" type="slidenum">
              <a:rPr lang="zh-CN" altLang="en-US" smtClean="0"/>
              <a:pPr>
                <a:defRPr/>
              </a:pPr>
              <a:t>‹#›</a:t>
            </a:fld>
            <a:endParaRPr lang="en-US" altLang="zh-CN"/>
          </a:p>
        </p:txBody>
      </p:sp>
    </p:spTree>
    <p:extLst>
      <p:ext uri="{BB962C8B-B14F-4D97-AF65-F5344CB8AC3E}">
        <p14:creationId xmlns:p14="http://schemas.microsoft.com/office/powerpoint/2010/main" val="199467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320FC4CA-2924-45F1-B508-641AD38B4409}"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06BE5BF-34F4-44ED-8A04-833772691D67}" type="slidenum">
              <a:rPr lang="zh-CN" altLang="en-US" smtClean="0"/>
              <a:pPr>
                <a:defRPr/>
              </a:pPr>
              <a:t>‹#›</a:t>
            </a:fld>
            <a:endParaRPr lang="en-US" altLang="zh-CN"/>
          </a:p>
        </p:txBody>
      </p:sp>
    </p:spTree>
    <p:extLst>
      <p:ext uri="{BB962C8B-B14F-4D97-AF65-F5344CB8AC3E}">
        <p14:creationId xmlns:p14="http://schemas.microsoft.com/office/powerpoint/2010/main" val="125787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F89AB22C-6884-46A1-8A4B-AFC486D0E2B3}"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20411EC-1B1D-459E-9B08-C44713CB4695}" type="slidenum">
              <a:rPr lang="zh-CN" altLang="en-US" smtClean="0"/>
              <a:pPr>
                <a:defRPr/>
              </a:pPr>
              <a:t>‹#›</a:t>
            </a:fld>
            <a:endParaRPr lang="en-US" altLang="zh-CN"/>
          </a:p>
        </p:txBody>
      </p:sp>
    </p:spTree>
    <p:extLst>
      <p:ext uri="{BB962C8B-B14F-4D97-AF65-F5344CB8AC3E}">
        <p14:creationId xmlns:p14="http://schemas.microsoft.com/office/powerpoint/2010/main" val="2497395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E298DE9E-9C86-4627-92B2-FAC3A13BA10C}"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D35FF01-63EA-4C48-955D-CCC5B94C12D3}" type="slidenum">
              <a:rPr lang="zh-CN" altLang="en-US" smtClean="0"/>
              <a:pPr>
                <a:defRPr/>
              </a:pPr>
              <a:t>‹#›</a:t>
            </a:fld>
            <a:endParaRPr lang="en-US" altLang="zh-CN"/>
          </a:p>
        </p:txBody>
      </p:sp>
    </p:spTree>
    <p:extLst>
      <p:ext uri="{BB962C8B-B14F-4D97-AF65-F5344CB8AC3E}">
        <p14:creationId xmlns:p14="http://schemas.microsoft.com/office/powerpoint/2010/main" val="2974516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D38D7858-5903-4BFA-BADD-7313DE173BA9}"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CA3A2A-B37A-4BF1-B6C4-7287BD2DB723}" type="slidenum">
              <a:rPr lang="zh-CN" altLang="en-US" smtClean="0"/>
              <a:pPr>
                <a:defRPr/>
              </a:pPr>
              <a:t>‹#›</a:t>
            </a:fld>
            <a:endParaRPr lang="en-US" altLang="zh-CN"/>
          </a:p>
        </p:txBody>
      </p:sp>
    </p:spTree>
    <p:extLst>
      <p:ext uri="{BB962C8B-B14F-4D97-AF65-F5344CB8AC3E}">
        <p14:creationId xmlns:p14="http://schemas.microsoft.com/office/powerpoint/2010/main" val="153206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alpha val="92000"/>
          </a:srgb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388B108E-B557-47D7-AFCF-9944EBB9E131}"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fontAlgn="base">
              <a:spcBef>
                <a:spcPct val="0"/>
              </a:spcBef>
              <a:spcAft>
                <a:spcPct val="0"/>
              </a:spcAft>
              <a:defRPr/>
            </a:pPr>
            <a:fld id="{3A305A5D-6138-4B11-BE15-E25E0F74DE78}" type="slidenum">
              <a:rPr lang="zh-CN" altLang="en-US" smtClean="0"/>
              <a:pPr fontAlgn="base">
                <a:spcBef>
                  <a:spcPct val="0"/>
                </a:spcBef>
                <a:spcAft>
                  <a:spcPct val="0"/>
                </a:spcAft>
                <a:defRPr/>
              </a:pPr>
              <a:t>‹#›</a:t>
            </a:fld>
            <a:endParaRPr lang="en-US" altLang="zh-C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70108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ctrTitle"/>
          </p:nvPr>
        </p:nvSpPr>
        <p:spPr/>
        <p:txBody>
          <a:bodyPr/>
          <a:lstStyle/>
          <a:p>
            <a:pPr eaLnBrk="1" hangingPunct="1"/>
            <a:endParaRPr lang="zh-CN" altLang="en-US"/>
          </a:p>
        </p:txBody>
      </p:sp>
      <p:sp>
        <p:nvSpPr>
          <p:cNvPr id="3" name="副标题 2"/>
          <p:cNvSpPr>
            <a:spLocks noGrp="1"/>
          </p:cNvSpPr>
          <p:nvPr>
            <p:ph type="subTitle" idx="1"/>
          </p:nvPr>
        </p:nvSpPr>
        <p:spPr/>
        <p:txBody>
          <a:bodyPr rtlCol="0">
            <a:normAutofit/>
          </a:bodyPr>
          <a:lstStyle/>
          <a:p>
            <a:pPr eaLnBrk="1" fontAlgn="auto" hangingPunct="1">
              <a:spcAft>
                <a:spcPts val="0"/>
              </a:spcAft>
              <a:defRPr/>
            </a:pPr>
            <a:endParaRPr lang="zh-CN" altLang="en-US"/>
          </a:p>
        </p:txBody>
      </p:sp>
      <p:pic>
        <p:nvPicPr>
          <p:cNvPr id="3076" name="Picture 2" descr="C:\Documents and Settings\lenovo user\桌面\图片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27"/>
            <a:ext cx="12192000" cy="715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8"/>
          <p:cNvSpPr txBox="1">
            <a:spLocks noChangeArrowheads="1"/>
          </p:cNvSpPr>
          <p:nvPr/>
        </p:nvSpPr>
        <p:spPr bwMode="auto">
          <a:xfrm>
            <a:off x="1837329" y="3576783"/>
            <a:ext cx="65516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fontAlgn="base">
              <a:spcAft>
                <a:spcPct val="0"/>
              </a:spcAft>
              <a:buNone/>
              <a:defRPr/>
            </a:pPr>
            <a:endParaRPr lang="en-US" altLang="zh-CN" sz="2800" b="1" dirty="0">
              <a:solidFill>
                <a:srgbClr val="1F497D"/>
              </a:solidFill>
              <a:latin typeface="方正舒体" pitchFamily="2" charset="-122"/>
              <a:ea typeface="方正舒体" pitchFamily="2" charset="-122"/>
            </a:endParaRPr>
          </a:p>
          <a:p>
            <a:pPr marL="0" indent="0" eaLnBrk="0" fontAlgn="base" hangingPunct="0">
              <a:spcBef>
                <a:spcPct val="0"/>
              </a:spcBef>
              <a:spcAft>
                <a:spcPct val="0"/>
              </a:spcAft>
              <a:buNone/>
              <a:defRPr/>
            </a:pPr>
            <a:r>
              <a:rPr lang="zh-CN" altLang="en-US" sz="2800" b="1" dirty="0">
                <a:solidFill>
                  <a:srgbClr val="FF3300"/>
                </a:solidFill>
                <a:latin typeface="华文新魏" panose="02010800040101010101" pitchFamily="2" charset="-122"/>
                <a:ea typeface="华文新魏" panose="02010800040101010101" pitchFamily="2" charset="-122"/>
              </a:rPr>
              <a:t>                                    </a:t>
            </a:r>
            <a:endParaRPr lang="en-US" altLang="zh-CN" sz="2800" b="1" dirty="0">
              <a:solidFill>
                <a:srgbClr val="FF3300"/>
              </a:solidFill>
              <a:latin typeface="华文新魏" panose="02010800040101010101" pitchFamily="2" charset="-122"/>
              <a:ea typeface="华文新魏" panose="02010800040101010101" pitchFamily="2" charset="-122"/>
            </a:endParaRPr>
          </a:p>
        </p:txBody>
      </p:sp>
      <p:sp>
        <p:nvSpPr>
          <p:cNvPr id="7" name="Text Box 8">
            <a:extLst>
              <a:ext uri="{FF2B5EF4-FFF2-40B4-BE49-F238E27FC236}">
                <a16:creationId xmlns:a16="http://schemas.microsoft.com/office/drawing/2014/main" id="{81288947-B8B8-4FA8-AE9E-739D54B0E431}"/>
              </a:ext>
            </a:extLst>
          </p:cNvPr>
          <p:cNvSpPr txBox="1">
            <a:spLocks noChangeArrowheads="1"/>
          </p:cNvSpPr>
          <p:nvPr/>
        </p:nvSpPr>
        <p:spPr bwMode="auto">
          <a:xfrm>
            <a:off x="4064989" y="4083328"/>
            <a:ext cx="51609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bg1"/>
                </a:solidFill>
                <a:latin typeface="Times New Roman" panose="02020603050405020304" pitchFamily="18" charset="0"/>
                <a:ea typeface="宋体" panose="02010600030101010101" pitchFamily="2" charset="-122"/>
              </a:defRPr>
            </a:lvl1pPr>
            <a:lvl2pPr marL="742950" indent="-285750">
              <a:spcBef>
                <a:spcPct val="20000"/>
              </a:spcBef>
              <a:buChar char="–"/>
              <a:defRPr sz="2800" b="1">
                <a:solidFill>
                  <a:schemeClr val="bg1"/>
                </a:solidFill>
                <a:latin typeface="Times New Roman" panose="02020603050405020304" pitchFamily="18" charset="0"/>
                <a:ea typeface="宋体" panose="02010600030101010101" pitchFamily="2" charset="-122"/>
              </a:defRPr>
            </a:lvl2pPr>
            <a:lvl3pPr marL="1143000" indent="-228600">
              <a:spcBef>
                <a:spcPct val="20000"/>
              </a:spcBef>
              <a:buChar char="•"/>
              <a:defRPr sz="2400" b="1">
                <a:solidFill>
                  <a:schemeClr val="bg1"/>
                </a:solidFill>
                <a:latin typeface="Times New Roman" panose="02020603050405020304" pitchFamily="18" charset="0"/>
                <a:ea typeface="宋体" panose="02010600030101010101" pitchFamily="2" charset="-122"/>
              </a:defRPr>
            </a:lvl3pPr>
            <a:lvl4pPr marL="1600200" indent="-228600">
              <a:spcBef>
                <a:spcPct val="20000"/>
              </a:spcBef>
              <a:buChar char="–"/>
              <a:defRPr sz="2100" b="1">
                <a:solidFill>
                  <a:schemeClr val="bg1"/>
                </a:solidFill>
                <a:latin typeface="Times New Roman" panose="02020603050405020304" pitchFamily="18" charset="0"/>
                <a:ea typeface="宋体" panose="02010600030101010101" pitchFamily="2" charset="-122"/>
              </a:defRPr>
            </a:lvl4pPr>
            <a:lvl5pPr marL="2057400" indent="-228600">
              <a:spcBef>
                <a:spcPct val="20000"/>
              </a:spcBef>
              <a:buChar char="»"/>
              <a:defRPr sz="2100" b="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100" b="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100" b="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100" b="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100" b="1">
                <a:solidFill>
                  <a:schemeClr val="bg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800" dirty="0">
                <a:solidFill>
                  <a:srgbClr val="000000"/>
                </a:solidFill>
                <a:latin typeface="华文楷体" panose="02010600040101010101" pitchFamily="2" charset="-122"/>
                <a:ea typeface="华文楷体" panose="02010600040101010101" pitchFamily="2" charset="-122"/>
              </a:rPr>
              <a:t>主讲人：黄寅生 教授</a:t>
            </a:r>
          </a:p>
          <a:p>
            <a:pPr eaLnBrk="1" hangingPunct="1">
              <a:spcBef>
                <a:spcPct val="0"/>
              </a:spcBef>
              <a:buFontTx/>
              <a:buNone/>
            </a:pPr>
            <a:r>
              <a:rPr lang="zh-CN" altLang="en-US" sz="2800" dirty="0">
                <a:solidFill>
                  <a:srgbClr val="000000"/>
                </a:solidFill>
                <a:latin typeface="华文楷体" panose="02010600040101010101" pitchFamily="2" charset="-122"/>
                <a:ea typeface="华文楷体" panose="02010600040101010101" pitchFamily="2" charset="-122"/>
              </a:rPr>
              <a:t>手机：</a:t>
            </a:r>
            <a:r>
              <a:rPr lang="en-US" altLang="zh-CN" sz="2800" dirty="0">
                <a:solidFill>
                  <a:srgbClr val="000000"/>
                </a:solidFill>
                <a:latin typeface="华文楷体" panose="02010600040101010101" pitchFamily="2" charset="-122"/>
                <a:ea typeface="华文楷体" panose="02010600040101010101" pitchFamily="2" charset="-122"/>
              </a:rPr>
              <a:t>13851572039</a:t>
            </a:r>
          </a:p>
          <a:p>
            <a:pPr eaLnBrk="1" hangingPunct="1">
              <a:spcBef>
                <a:spcPct val="0"/>
              </a:spcBef>
              <a:buFontTx/>
              <a:buNone/>
            </a:pPr>
            <a:r>
              <a:rPr lang="en-US" altLang="zh-CN" sz="2800" dirty="0">
                <a:solidFill>
                  <a:srgbClr val="000000"/>
                </a:solidFill>
                <a:latin typeface="华文楷体" panose="02010600040101010101" pitchFamily="2" charset="-122"/>
                <a:ea typeface="华文楷体" panose="02010600040101010101" pitchFamily="2" charset="-122"/>
              </a:rPr>
              <a:t> Q Q:   623705315</a:t>
            </a:r>
          </a:p>
          <a:p>
            <a:pPr eaLnBrk="1" hangingPunct="1">
              <a:buFontTx/>
              <a:buNone/>
            </a:pPr>
            <a:endParaRPr lang="en-US" altLang="zh-CN" sz="2800" dirty="0">
              <a:solidFill>
                <a:srgbClr val="1F497D"/>
              </a:solidFill>
              <a:latin typeface="宋体" panose="02010600030101010101" pitchFamily="2" charset="-122"/>
            </a:endParaRPr>
          </a:p>
          <a:p>
            <a:pPr>
              <a:spcBef>
                <a:spcPct val="0"/>
              </a:spcBef>
              <a:buFontTx/>
              <a:buNone/>
            </a:pPr>
            <a:r>
              <a:rPr lang="zh-CN" altLang="en-US" sz="2800" dirty="0">
                <a:solidFill>
                  <a:srgbClr val="FF3300"/>
                </a:solidFill>
                <a:latin typeface="宋体" panose="02010600030101010101" pitchFamily="2" charset="-122"/>
              </a:rPr>
              <a:t>                                    </a:t>
            </a:r>
            <a:endParaRPr lang="en-US" altLang="zh-CN" sz="2800" dirty="0">
              <a:solidFill>
                <a:srgbClr val="FF3300"/>
              </a:solidFill>
              <a:latin typeface="宋体" panose="02010600030101010101" pitchFamily="2" charset="-122"/>
            </a:endParaRPr>
          </a:p>
        </p:txBody>
      </p:sp>
      <p:sp>
        <p:nvSpPr>
          <p:cNvPr id="9" name="文本框 8">
            <a:extLst>
              <a:ext uri="{FF2B5EF4-FFF2-40B4-BE49-F238E27FC236}">
                <a16:creationId xmlns:a16="http://schemas.microsoft.com/office/drawing/2014/main" id="{1E86E639-9061-4784-8EC9-7830192F182B}"/>
              </a:ext>
            </a:extLst>
          </p:cNvPr>
          <p:cNvSpPr txBox="1"/>
          <p:nvPr/>
        </p:nvSpPr>
        <p:spPr>
          <a:xfrm>
            <a:off x="1489600" y="1307984"/>
            <a:ext cx="10246057" cy="707886"/>
          </a:xfrm>
          <a:prstGeom prst="rect">
            <a:avLst/>
          </a:prstGeom>
          <a:noFill/>
        </p:spPr>
        <p:txBody>
          <a:bodyPr wrap="square">
            <a:spAutoFit/>
          </a:bodyPr>
          <a:lstStyle/>
          <a:p>
            <a:pPr algn="ctr"/>
            <a:r>
              <a:rPr lang="zh-CN" altLang="zh-CN" sz="4000" b="1" kern="1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民用爆炸物品</a:t>
            </a:r>
            <a:r>
              <a:rPr lang="zh-CN" altLang="en-US" sz="4000" b="1" kern="1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从业人员</a:t>
            </a:r>
            <a:r>
              <a:rPr lang="zh-CN" altLang="zh-CN" sz="4000" b="1" kern="1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安全技术基础</a:t>
            </a:r>
            <a:endParaRPr lang="zh-CN" altLang="zh-CN" sz="4000" kern="1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6" name="图片 5">
            <a:extLst>
              <a:ext uri="{FF2B5EF4-FFF2-40B4-BE49-F238E27FC236}">
                <a16:creationId xmlns:a16="http://schemas.microsoft.com/office/drawing/2014/main" id="{66181AA4-F783-4190-B43C-FE4074E6E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329"/>
            <a:ext cx="2412397" cy="2412397"/>
          </a:xfrm>
          <a:prstGeom prst="rect">
            <a:avLst/>
          </a:prstGeom>
        </p:spPr>
      </p:pic>
      <p:sp>
        <p:nvSpPr>
          <p:cNvPr id="8" name="文本框 7">
            <a:extLst>
              <a:ext uri="{FF2B5EF4-FFF2-40B4-BE49-F238E27FC236}">
                <a16:creationId xmlns:a16="http://schemas.microsoft.com/office/drawing/2014/main" id="{B7CE1C19-B518-49A3-9063-EBEF92F47AB8}"/>
              </a:ext>
            </a:extLst>
          </p:cNvPr>
          <p:cNvSpPr txBox="1"/>
          <p:nvPr/>
        </p:nvSpPr>
        <p:spPr>
          <a:xfrm>
            <a:off x="3456547" y="204321"/>
            <a:ext cx="8735453" cy="523220"/>
          </a:xfrm>
          <a:prstGeom prst="rect">
            <a:avLst/>
          </a:prstGeom>
          <a:solidFill>
            <a:schemeClr val="tx2">
              <a:lumMod val="50000"/>
            </a:schemeClr>
          </a:solidFill>
        </p:spPr>
        <p:txBody>
          <a:bodyPr wrap="square" rtlCol="0">
            <a:spAutoFit/>
          </a:bodyPr>
          <a:lstStyle/>
          <a:p>
            <a:pPr eaLnBrk="1" hangingPunct="1">
              <a:buClrTx/>
              <a:buSzTx/>
              <a:buFont typeface="Arial" panose="020B0604020202020204" pitchFamily="34" charset="0"/>
              <a:buNone/>
            </a:pPr>
            <a:r>
              <a:rPr lang="zh-CN" altLang="en-US" sz="2800" b="1" dirty="0">
                <a:solidFill>
                  <a:srgbClr val="FFFF00"/>
                </a:solidFill>
                <a:latin typeface="Calibri" panose="020F0502020204030204" pitchFamily="34" charset="0"/>
                <a:ea typeface="宋体" panose="02010600030101010101" pitchFamily="2" charset="-122"/>
              </a:rPr>
              <a:t>全国</a:t>
            </a:r>
            <a:r>
              <a:rPr lang="zh-CN" altLang="zh-CN" sz="2800" b="1" dirty="0">
                <a:solidFill>
                  <a:srgbClr val="FFFF00"/>
                </a:solidFill>
                <a:latin typeface="Calibri" panose="020F0502020204030204" pitchFamily="34" charset="0"/>
                <a:ea typeface="宋体" panose="02010600030101010101" pitchFamily="2" charset="-122"/>
              </a:rPr>
              <a:t>民用爆炸物品</a:t>
            </a:r>
            <a:r>
              <a:rPr lang="zh-CN" altLang="en-US" sz="2800" b="1" dirty="0">
                <a:solidFill>
                  <a:srgbClr val="FFFF00"/>
                </a:solidFill>
                <a:latin typeface="黑体" panose="02010609060101010101" pitchFamily="49" charset="-122"/>
                <a:ea typeface="宋体" panose="02010600030101010101" pitchFamily="2" charset="-122"/>
                <a:cs typeface="Times New Roman" panose="02020603050405020304" pitchFamily="18" charset="0"/>
              </a:rPr>
              <a:t>生产经营单位管理人员安全再</a:t>
            </a:r>
            <a:r>
              <a:rPr lang="zh-CN" altLang="zh-CN" sz="2800" b="1" dirty="0">
                <a:solidFill>
                  <a:srgbClr val="FFFF00"/>
                </a:solidFill>
                <a:latin typeface="Calibri" panose="020F0502020204030204" pitchFamily="34" charset="0"/>
                <a:ea typeface="宋体" panose="02010600030101010101" pitchFamily="2" charset="-122"/>
              </a:rPr>
              <a:t>培训</a:t>
            </a:r>
          </a:p>
        </p:txBody>
      </p:sp>
      <p:sp>
        <p:nvSpPr>
          <p:cNvPr id="11" name="文本框 10">
            <a:extLst>
              <a:ext uri="{FF2B5EF4-FFF2-40B4-BE49-F238E27FC236}">
                <a16:creationId xmlns:a16="http://schemas.microsoft.com/office/drawing/2014/main" id="{2D28DC44-FC68-48A8-B0A9-1D26ECD9D4E9}"/>
              </a:ext>
            </a:extLst>
          </p:cNvPr>
          <p:cNvSpPr txBox="1"/>
          <p:nvPr/>
        </p:nvSpPr>
        <p:spPr>
          <a:xfrm>
            <a:off x="164983" y="2481623"/>
            <a:ext cx="11862033" cy="1015663"/>
          </a:xfrm>
          <a:prstGeom prst="rect">
            <a:avLst/>
          </a:prstGeom>
          <a:noFill/>
        </p:spPr>
        <p:txBody>
          <a:bodyPr wrap="square">
            <a:spAutoFit/>
          </a:bodyPr>
          <a:lstStyle/>
          <a:p>
            <a:pPr algn="ctr" eaLnBrk="1" hangingPunct="1">
              <a:defRPr/>
            </a:pPr>
            <a:r>
              <a:rPr lang="zh-CN" altLang="zh-CN" sz="6000" b="1" kern="1800" dirty="0">
                <a:solidFill>
                  <a:schemeClr val="accent3"/>
                </a:solidFill>
                <a:effectLst/>
                <a:highlight>
                  <a:srgbClr val="FFFF00"/>
                </a:highlight>
                <a:latin typeface="Arial" panose="020B0604020202020204" pitchFamily="34" charset="0"/>
                <a:ea typeface="宋体" panose="02010600030101010101" pitchFamily="2" charset="-122"/>
                <a:cs typeface="Arial" panose="020B0604020202020204" pitchFamily="34" charset="0"/>
              </a:rPr>
              <a:t>《有限空间等有害场所安全防范》</a:t>
            </a:r>
            <a:endParaRPr lang="zh-CN" altLang="zh-CN" sz="6000" b="1" dirty="0">
              <a:solidFill>
                <a:schemeClr val="accent3"/>
              </a:solidFill>
              <a:highlight>
                <a:srgbClr val="FFFF00"/>
              </a:highlight>
              <a:latin typeface="微软雅黑" pitchFamily="34" charset="-122"/>
              <a:ea typeface="微软雅黑" pitchFamily="34" charset="-122"/>
            </a:endParaRPr>
          </a:p>
        </p:txBody>
      </p:sp>
    </p:spTree>
    <p:extLst>
      <p:ext uri="{BB962C8B-B14F-4D97-AF65-F5344CB8AC3E}">
        <p14:creationId xmlns:p14="http://schemas.microsoft.com/office/powerpoint/2010/main" val="3222769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584B2F-C287-45EC-89D0-5ED305E57D54}"/>
              </a:ext>
            </a:extLst>
          </p:cNvPr>
          <p:cNvSpPr>
            <a:spLocks noGrp="1"/>
          </p:cNvSpPr>
          <p:nvPr>
            <p:ph type="title"/>
          </p:nvPr>
        </p:nvSpPr>
        <p:spPr/>
        <p:txBody>
          <a:bodyPr>
            <a:normAutofit/>
          </a:bodyPr>
          <a:lstStyle/>
          <a:p>
            <a:r>
              <a:rPr lang="en-US" altLang="zh-CN"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3</a:t>
            </a:r>
            <a:r>
              <a:rPr lang="zh-CN" altLang="en-US"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受限</a:t>
            </a:r>
            <a:r>
              <a:rPr lang="zh-CN" altLang="zh-CN" sz="4800" kern="0" dirty="0">
                <a:solidFill>
                  <a:schemeClr val="bg1"/>
                </a:solidFill>
                <a:latin typeface="Arial" panose="020B0604020202020204" pitchFamily="34" charset="0"/>
                <a:cs typeface="Times New Roman" panose="02020603050405020304" pitchFamily="18" charset="0"/>
              </a:rPr>
              <a:t>空间安全管理</a:t>
            </a:r>
            <a:r>
              <a:rPr lang="zh-CN" altLang="en-US" dirty="0">
                <a:solidFill>
                  <a:schemeClr val="bg1"/>
                </a:solidFill>
              </a:rPr>
              <a:t>规范</a:t>
            </a:r>
            <a:endParaRPr lang="zh-CN" altLang="en-US" dirty="0"/>
          </a:p>
        </p:txBody>
      </p:sp>
      <p:sp>
        <p:nvSpPr>
          <p:cNvPr id="4" name="日期占位符 3">
            <a:extLst>
              <a:ext uri="{FF2B5EF4-FFF2-40B4-BE49-F238E27FC236}">
                <a16:creationId xmlns:a16="http://schemas.microsoft.com/office/drawing/2014/main" id="{EEC9523F-C2D1-4EB4-8484-DC27D4EC914A}"/>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8604E96-EC3F-45C2-A381-F851788CDDB3}"/>
              </a:ext>
            </a:extLst>
          </p:cNvPr>
          <p:cNvSpPr>
            <a:spLocks noGrp="1"/>
          </p:cNvSpPr>
          <p:nvPr>
            <p:ph type="sldNum" sz="quarter" idx="12"/>
          </p:nvPr>
        </p:nvSpPr>
        <p:spPr/>
        <p:txBody>
          <a:bodyPr/>
          <a:lstStyle/>
          <a:p>
            <a:pPr>
              <a:defRPr/>
            </a:pPr>
            <a:fld id="{92744E61-4189-4B72-92CA-DC38C12BB253}" type="slidenum">
              <a:rPr lang="zh-CN" altLang="en-US" smtClean="0"/>
              <a:pPr>
                <a:defRPr/>
              </a:pPr>
              <a:t>10</a:t>
            </a:fld>
            <a:endParaRPr lang="en-US" altLang="zh-CN"/>
          </a:p>
        </p:txBody>
      </p:sp>
      <p:sp>
        <p:nvSpPr>
          <p:cNvPr id="9" name="文本框 8">
            <a:extLst>
              <a:ext uri="{FF2B5EF4-FFF2-40B4-BE49-F238E27FC236}">
                <a16:creationId xmlns:a16="http://schemas.microsoft.com/office/drawing/2014/main" id="{92AA25EA-C5BF-4180-B86F-1097BA2897FC}"/>
              </a:ext>
            </a:extLst>
          </p:cNvPr>
          <p:cNvSpPr txBox="1"/>
          <p:nvPr/>
        </p:nvSpPr>
        <p:spPr>
          <a:xfrm>
            <a:off x="595617" y="1644134"/>
            <a:ext cx="10754687" cy="1938992"/>
          </a:xfrm>
          <a:prstGeom prst="rect">
            <a:avLst/>
          </a:prstGeom>
          <a:noFill/>
        </p:spPr>
        <p:txBody>
          <a:bodyPr wrap="square">
            <a:spAutoFit/>
          </a:bodyPr>
          <a:lstStyle/>
          <a:p>
            <a:endParaRPr lang="en-US" altLang="zh-CN" sz="4000" dirty="0">
              <a:solidFill>
                <a:schemeClr val="bg1"/>
              </a:solidFill>
            </a:endParaRPr>
          </a:p>
          <a:p>
            <a:r>
              <a:rPr lang="zh-CN" altLang="en-US" sz="4000" dirty="0">
                <a:solidFill>
                  <a:schemeClr val="bg1"/>
                </a:solidFill>
              </a:rPr>
              <a:t>《工贸行业有限空间作业安全管理规范》DB31</a:t>
            </a:r>
            <a:r>
              <a:rPr lang="en-US" altLang="zh-CN" sz="4000" dirty="0">
                <a:solidFill>
                  <a:schemeClr val="bg1"/>
                </a:solidFill>
              </a:rPr>
              <a:t>/T1502-2024</a:t>
            </a:r>
            <a:r>
              <a:rPr lang="zh-CN" altLang="en-US" sz="4000" dirty="0">
                <a:solidFill>
                  <a:schemeClr val="bg1"/>
                </a:solidFill>
              </a:rPr>
              <a:t>，上海市地方标准</a:t>
            </a:r>
          </a:p>
        </p:txBody>
      </p:sp>
    </p:spTree>
    <p:extLst>
      <p:ext uri="{BB962C8B-B14F-4D97-AF65-F5344CB8AC3E}">
        <p14:creationId xmlns:p14="http://schemas.microsoft.com/office/powerpoint/2010/main" val="336895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E2463E-7CA8-4F93-889F-730C9D7AACF9}"/>
              </a:ext>
            </a:extLst>
          </p:cNvPr>
          <p:cNvSpPr>
            <a:spLocks noGrp="1"/>
          </p:cNvSpPr>
          <p:nvPr>
            <p:ph type="title"/>
          </p:nvPr>
        </p:nvSpPr>
        <p:spPr/>
        <p:txBody>
          <a:bodyPr/>
          <a:lstStyle/>
          <a:p>
            <a:r>
              <a:rPr lang="zh-CN" altLang="en-US" dirty="0">
                <a:solidFill>
                  <a:schemeClr val="bg1"/>
                </a:solidFill>
              </a:rPr>
              <a:t>（</a:t>
            </a:r>
            <a:r>
              <a:rPr lang="en-US" altLang="zh-CN" dirty="0">
                <a:solidFill>
                  <a:schemeClr val="bg1"/>
                </a:solidFill>
              </a:rPr>
              <a:t>1</a:t>
            </a:r>
            <a:r>
              <a:rPr lang="zh-CN" altLang="en-US" dirty="0">
                <a:solidFill>
                  <a:schemeClr val="bg1"/>
                </a:solidFill>
              </a:rPr>
              <a:t>）一般要求（</a:t>
            </a:r>
            <a:r>
              <a:rPr lang="en-US" altLang="zh-CN" dirty="0">
                <a:solidFill>
                  <a:schemeClr val="bg1"/>
                </a:solidFill>
              </a:rPr>
              <a:t>4</a:t>
            </a:r>
            <a:r>
              <a:rPr lang="zh-CN" altLang="en-US" dirty="0">
                <a:solidFill>
                  <a:schemeClr val="bg1"/>
                </a:solidFill>
              </a:rPr>
              <a:t>）</a:t>
            </a:r>
            <a:endParaRPr lang="zh-CN" altLang="en-US" dirty="0"/>
          </a:p>
        </p:txBody>
      </p:sp>
      <p:sp>
        <p:nvSpPr>
          <p:cNvPr id="4" name="日期占位符 3">
            <a:extLst>
              <a:ext uri="{FF2B5EF4-FFF2-40B4-BE49-F238E27FC236}">
                <a16:creationId xmlns:a16="http://schemas.microsoft.com/office/drawing/2014/main" id="{6EF7B05E-4A23-4DA9-AD00-CDABA978904C}"/>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CE630A2-C79F-4989-9F35-E8FBCDE15841}"/>
              </a:ext>
            </a:extLst>
          </p:cNvPr>
          <p:cNvSpPr>
            <a:spLocks noGrp="1"/>
          </p:cNvSpPr>
          <p:nvPr>
            <p:ph type="sldNum" sz="quarter" idx="12"/>
          </p:nvPr>
        </p:nvSpPr>
        <p:spPr/>
        <p:txBody>
          <a:bodyPr/>
          <a:lstStyle/>
          <a:p>
            <a:pPr>
              <a:defRPr/>
            </a:pPr>
            <a:fld id="{92744E61-4189-4B72-92CA-DC38C12BB253}" type="slidenum">
              <a:rPr lang="zh-CN" altLang="en-US" smtClean="0"/>
              <a:pPr>
                <a:defRPr/>
              </a:pPr>
              <a:t>11</a:t>
            </a:fld>
            <a:endParaRPr lang="en-US" altLang="zh-CN"/>
          </a:p>
        </p:txBody>
      </p:sp>
      <p:pic>
        <p:nvPicPr>
          <p:cNvPr id="11" name="内容占位符 10">
            <a:extLst>
              <a:ext uri="{FF2B5EF4-FFF2-40B4-BE49-F238E27FC236}">
                <a16:creationId xmlns:a16="http://schemas.microsoft.com/office/drawing/2014/main" id="{5E0C642E-CEF4-4907-A576-D77C2298DD7A}"/>
              </a:ext>
            </a:extLst>
          </p:cNvPr>
          <p:cNvPicPr>
            <a:picLocks noGrp="1" noChangeAspect="1"/>
          </p:cNvPicPr>
          <p:nvPr>
            <p:ph idx="1"/>
          </p:nvPr>
        </p:nvPicPr>
        <p:blipFill rotWithShape="1">
          <a:blip r:embed="rId2"/>
          <a:srcRect l="15233" t="48364" r="13925" b="20355"/>
          <a:stretch/>
        </p:blipFill>
        <p:spPr>
          <a:xfrm>
            <a:off x="92280" y="1737361"/>
            <a:ext cx="12004646" cy="4445326"/>
          </a:xfrm>
        </p:spPr>
      </p:pic>
    </p:spTree>
    <p:extLst>
      <p:ext uri="{BB962C8B-B14F-4D97-AF65-F5344CB8AC3E}">
        <p14:creationId xmlns:p14="http://schemas.microsoft.com/office/powerpoint/2010/main" val="1128894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4B747C61-5C62-47E5-A3CB-5086320CA1AE}"/>
              </a:ext>
            </a:extLst>
          </p:cNvPr>
          <p:cNvPicPr>
            <a:picLocks noGrp="1" noChangeAspect="1"/>
          </p:cNvPicPr>
          <p:nvPr>
            <p:ph idx="1"/>
          </p:nvPr>
        </p:nvPicPr>
        <p:blipFill rotWithShape="1">
          <a:blip r:embed="rId2"/>
          <a:srcRect l="6518" t="23548" r="6408" b="17227"/>
          <a:stretch/>
        </p:blipFill>
        <p:spPr>
          <a:xfrm>
            <a:off x="75501" y="134224"/>
            <a:ext cx="11954311" cy="6082018"/>
          </a:xfrm>
        </p:spPr>
      </p:pic>
      <p:sp>
        <p:nvSpPr>
          <p:cNvPr id="4" name="日期占位符 3">
            <a:extLst>
              <a:ext uri="{FF2B5EF4-FFF2-40B4-BE49-F238E27FC236}">
                <a16:creationId xmlns:a16="http://schemas.microsoft.com/office/drawing/2014/main" id="{B203CE4A-3733-4E55-A907-C29D31419EB8}"/>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A52597E-EFA5-4D4B-9EBA-235A6D32454B}"/>
              </a:ext>
            </a:extLst>
          </p:cNvPr>
          <p:cNvSpPr>
            <a:spLocks noGrp="1"/>
          </p:cNvSpPr>
          <p:nvPr>
            <p:ph type="sldNum" sz="quarter" idx="12"/>
          </p:nvPr>
        </p:nvSpPr>
        <p:spPr/>
        <p:txBody>
          <a:bodyPr/>
          <a:lstStyle/>
          <a:p>
            <a:pPr>
              <a:defRPr/>
            </a:pPr>
            <a:fld id="{92744E61-4189-4B72-92CA-DC38C12BB253}" type="slidenum">
              <a:rPr lang="zh-CN" altLang="en-US" smtClean="0"/>
              <a:pPr>
                <a:defRPr/>
              </a:pPr>
              <a:t>12</a:t>
            </a:fld>
            <a:endParaRPr lang="en-US" altLang="zh-CN"/>
          </a:p>
        </p:txBody>
      </p:sp>
    </p:spTree>
    <p:extLst>
      <p:ext uri="{BB962C8B-B14F-4D97-AF65-F5344CB8AC3E}">
        <p14:creationId xmlns:p14="http://schemas.microsoft.com/office/powerpoint/2010/main" val="193846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D307C3BF-3AA2-452E-A2B4-F1C70EBC93E1}"/>
              </a:ext>
            </a:extLst>
          </p:cNvPr>
          <p:cNvPicPr>
            <a:picLocks noGrp="1" noChangeAspect="1"/>
          </p:cNvPicPr>
          <p:nvPr>
            <p:ph idx="1"/>
          </p:nvPr>
        </p:nvPicPr>
        <p:blipFill rotWithShape="1">
          <a:blip r:embed="rId2"/>
          <a:srcRect l="27547" t="31749" r="28268" b="20907"/>
          <a:stretch/>
        </p:blipFill>
        <p:spPr>
          <a:xfrm>
            <a:off x="67112" y="201336"/>
            <a:ext cx="12063369" cy="6157519"/>
          </a:xfrm>
        </p:spPr>
      </p:pic>
      <p:sp>
        <p:nvSpPr>
          <p:cNvPr id="4" name="日期占位符 3">
            <a:extLst>
              <a:ext uri="{FF2B5EF4-FFF2-40B4-BE49-F238E27FC236}">
                <a16:creationId xmlns:a16="http://schemas.microsoft.com/office/drawing/2014/main" id="{9F2043CE-2EC4-4BEE-A54A-5453AD6CC0A4}"/>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947DE8F7-14B8-4FCD-B354-9D03C278D7FF}"/>
              </a:ext>
            </a:extLst>
          </p:cNvPr>
          <p:cNvSpPr>
            <a:spLocks noGrp="1"/>
          </p:cNvSpPr>
          <p:nvPr>
            <p:ph type="sldNum" sz="quarter" idx="12"/>
          </p:nvPr>
        </p:nvSpPr>
        <p:spPr/>
        <p:txBody>
          <a:bodyPr/>
          <a:lstStyle/>
          <a:p>
            <a:pPr>
              <a:defRPr/>
            </a:pPr>
            <a:fld id="{92744E61-4189-4B72-92CA-DC38C12BB253}" type="slidenum">
              <a:rPr lang="zh-CN" altLang="en-US" smtClean="0"/>
              <a:pPr>
                <a:defRPr/>
              </a:pPr>
              <a:t>13</a:t>
            </a:fld>
            <a:endParaRPr lang="en-US" altLang="zh-CN"/>
          </a:p>
        </p:txBody>
      </p:sp>
    </p:spTree>
    <p:extLst>
      <p:ext uri="{BB962C8B-B14F-4D97-AF65-F5344CB8AC3E}">
        <p14:creationId xmlns:p14="http://schemas.microsoft.com/office/powerpoint/2010/main" val="4142607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746226D6-5861-4050-BD4F-93CEA45E3DFD}"/>
              </a:ext>
            </a:extLst>
          </p:cNvPr>
          <p:cNvPicPr>
            <a:picLocks noGrp="1" noChangeAspect="1"/>
          </p:cNvPicPr>
          <p:nvPr>
            <p:ph idx="1"/>
          </p:nvPr>
        </p:nvPicPr>
        <p:blipFill rotWithShape="1">
          <a:blip r:embed="rId2"/>
          <a:srcRect l="34783" t="23567" r="34103" b="17478"/>
          <a:stretch/>
        </p:blipFill>
        <p:spPr>
          <a:xfrm>
            <a:off x="103463" y="0"/>
            <a:ext cx="6280559" cy="6233486"/>
          </a:xfrm>
        </p:spPr>
      </p:pic>
      <p:sp>
        <p:nvSpPr>
          <p:cNvPr id="4" name="日期占位符 3">
            <a:extLst>
              <a:ext uri="{FF2B5EF4-FFF2-40B4-BE49-F238E27FC236}">
                <a16:creationId xmlns:a16="http://schemas.microsoft.com/office/drawing/2014/main" id="{ECE09E39-4488-44B5-BB1F-B53830ED0C1F}"/>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64932B2-9FC6-4CBD-8DFF-018B22422936}"/>
              </a:ext>
            </a:extLst>
          </p:cNvPr>
          <p:cNvSpPr>
            <a:spLocks noGrp="1"/>
          </p:cNvSpPr>
          <p:nvPr>
            <p:ph type="sldNum" sz="quarter" idx="12"/>
          </p:nvPr>
        </p:nvSpPr>
        <p:spPr/>
        <p:txBody>
          <a:bodyPr/>
          <a:lstStyle/>
          <a:p>
            <a:pPr>
              <a:defRPr/>
            </a:pPr>
            <a:fld id="{92744E61-4189-4B72-92CA-DC38C12BB253}" type="slidenum">
              <a:rPr lang="zh-CN" altLang="en-US" smtClean="0"/>
              <a:pPr>
                <a:defRPr/>
              </a:pPr>
              <a:t>14</a:t>
            </a:fld>
            <a:endParaRPr lang="en-US" altLang="zh-CN"/>
          </a:p>
        </p:txBody>
      </p:sp>
      <p:pic>
        <p:nvPicPr>
          <p:cNvPr id="3" name="图片 2">
            <a:extLst>
              <a:ext uri="{FF2B5EF4-FFF2-40B4-BE49-F238E27FC236}">
                <a16:creationId xmlns:a16="http://schemas.microsoft.com/office/drawing/2014/main" id="{8181C759-55C1-4AF0-8E45-DB1E96ABE6C8}"/>
              </a:ext>
            </a:extLst>
          </p:cNvPr>
          <p:cNvPicPr>
            <a:picLocks noChangeAspect="1"/>
          </p:cNvPicPr>
          <p:nvPr/>
        </p:nvPicPr>
        <p:blipFill rotWithShape="1">
          <a:blip r:embed="rId3">
            <a:extLst>
              <a:ext uri="{28A0092B-C50C-407E-A947-70E740481C1C}">
                <a14:useLocalDpi xmlns:a14="http://schemas.microsoft.com/office/drawing/2010/main" val="0"/>
              </a:ext>
            </a:extLst>
          </a:blip>
          <a:srcRect t="9106" b="8624"/>
          <a:stretch/>
        </p:blipFill>
        <p:spPr>
          <a:xfrm>
            <a:off x="6384023" y="1"/>
            <a:ext cx="5704514" cy="6233485"/>
          </a:xfrm>
          <a:prstGeom prst="rect">
            <a:avLst/>
          </a:prstGeom>
        </p:spPr>
      </p:pic>
    </p:spTree>
    <p:extLst>
      <p:ext uri="{BB962C8B-B14F-4D97-AF65-F5344CB8AC3E}">
        <p14:creationId xmlns:p14="http://schemas.microsoft.com/office/powerpoint/2010/main" val="2885606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1BC171-D15D-4E64-A4AB-06309E0C3CDD}"/>
              </a:ext>
            </a:extLst>
          </p:cNvPr>
          <p:cNvSpPr>
            <a:spLocks noGrp="1"/>
          </p:cNvSpPr>
          <p:nvPr>
            <p:ph type="title"/>
          </p:nvPr>
        </p:nvSpPr>
        <p:spPr/>
        <p:txBody>
          <a:bodyPr/>
          <a:lstStyle/>
          <a:p>
            <a:r>
              <a:rPr lang="zh-CN" altLang="en-US" dirty="0">
                <a:solidFill>
                  <a:schemeClr val="bg1"/>
                </a:solidFill>
              </a:rPr>
              <a:t>（</a:t>
            </a:r>
            <a:r>
              <a:rPr lang="en-US" altLang="zh-CN" dirty="0">
                <a:solidFill>
                  <a:schemeClr val="bg1"/>
                </a:solidFill>
              </a:rPr>
              <a:t>2</a:t>
            </a:r>
            <a:r>
              <a:rPr lang="zh-CN" altLang="en-US" dirty="0">
                <a:solidFill>
                  <a:schemeClr val="bg1"/>
                </a:solidFill>
              </a:rPr>
              <a:t>）作业前准备（</a:t>
            </a:r>
            <a:r>
              <a:rPr lang="en-US" altLang="zh-CN" dirty="0">
                <a:solidFill>
                  <a:schemeClr val="bg1"/>
                </a:solidFill>
              </a:rPr>
              <a:t>5</a:t>
            </a:r>
            <a:r>
              <a:rPr lang="zh-CN" altLang="en-US" dirty="0">
                <a:solidFill>
                  <a:schemeClr val="bg1"/>
                </a:solidFill>
              </a:rPr>
              <a:t>）</a:t>
            </a:r>
            <a:endParaRPr lang="zh-CN" altLang="en-US" dirty="0"/>
          </a:p>
        </p:txBody>
      </p:sp>
      <p:pic>
        <p:nvPicPr>
          <p:cNvPr id="7" name="内容占位符 6">
            <a:extLst>
              <a:ext uri="{FF2B5EF4-FFF2-40B4-BE49-F238E27FC236}">
                <a16:creationId xmlns:a16="http://schemas.microsoft.com/office/drawing/2014/main" id="{8BFEF18A-0832-4D63-ACB6-66E0820244B0}"/>
              </a:ext>
            </a:extLst>
          </p:cNvPr>
          <p:cNvPicPr>
            <a:picLocks noGrp="1" noChangeAspect="1"/>
          </p:cNvPicPr>
          <p:nvPr>
            <p:ph idx="1"/>
          </p:nvPr>
        </p:nvPicPr>
        <p:blipFill rotWithShape="1">
          <a:blip r:embed="rId2"/>
          <a:srcRect l="19116" t="29386" r="18423" b="15646"/>
          <a:stretch/>
        </p:blipFill>
        <p:spPr>
          <a:xfrm>
            <a:off x="0" y="1737360"/>
            <a:ext cx="12122092" cy="4629884"/>
          </a:xfrm>
        </p:spPr>
      </p:pic>
      <p:sp>
        <p:nvSpPr>
          <p:cNvPr id="4" name="日期占位符 3">
            <a:extLst>
              <a:ext uri="{FF2B5EF4-FFF2-40B4-BE49-F238E27FC236}">
                <a16:creationId xmlns:a16="http://schemas.microsoft.com/office/drawing/2014/main" id="{4ECC7345-A74B-429A-B30D-AC3BD8DA3666}"/>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412D027-5D2D-43D2-BAC5-8964B96961FD}"/>
              </a:ext>
            </a:extLst>
          </p:cNvPr>
          <p:cNvSpPr>
            <a:spLocks noGrp="1"/>
          </p:cNvSpPr>
          <p:nvPr>
            <p:ph type="sldNum" sz="quarter" idx="12"/>
          </p:nvPr>
        </p:nvSpPr>
        <p:spPr/>
        <p:txBody>
          <a:bodyPr/>
          <a:lstStyle/>
          <a:p>
            <a:pPr>
              <a:defRPr/>
            </a:pPr>
            <a:fld id="{92744E61-4189-4B72-92CA-DC38C12BB253}" type="slidenum">
              <a:rPr lang="zh-CN" altLang="en-US" smtClean="0"/>
              <a:pPr>
                <a:defRPr/>
              </a:pPr>
              <a:t>15</a:t>
            </a:fld>
            <a:endParaRPr lang="en-US" altLang="zh-CN"/>
          </a:p>
        </p:txBody>
      </p:sp>
    </p:spTree>
    <p:extLst>
      <p:ext uri="{BB962C8B-B14F-4D97-AF65-F5344CB8AC3E}">
        <p14:creationId xmlns:p14="http://schemas.microsoft.com/office/powerpoint/2010/main" val="84440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E2B79647-805A-4259-9E09-6142A8261A0F}"/>
              </a:ext>
            </a:extLst>
          </p:cNvPr>
          <p:cNvPicPr>
            <a:picLocks noGrp="1" noChangeAspect="1"/>
          </p:cNvPicPr>
          <p:nvPr>
            <p:ph idx="1"/>
          </p:nvPr>
        </p:nvPicPr>
        <p:blipFill rotWithShape="1">
          <a:blip r:embed="rId2"/>
          <a:srcRect l="29764" t="23965" r="27877" b="15350"/>
          <a:stretch/>
        </p:blipFill>
        <p:spPr>
          <a:xfrm>
            <a:off x="117446" y="92279"/>
            <a:ext cx="11987868" cy="6199464"/>
          </a:xfrm>
        </p:spPr>
      </p:pic>
      <p:sp>
        <p:nvSpPr>
          <p:cNvPr id="4" name="日期占位符 3">
            <a:extLst>
              <a:ext uri="{FF2B5EF4-FFF2-40B4-BE49-F238E27FC236}">
                <a16:creationId xmlns:a16="http://schemas.microsoft.com/office/drawing/2014/main" id="{A99F0CDA-A2DB-4280-8EDD-AC476256C75D}"/>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D008DA2-8700-4612-AF77-1F79367E3670}"/>
              </a:ext>
            </a:extLst>
          </p:cNvPr>
          <p:cNvSpPr>
            <a:spLocks noGrp="1"/>
          </p:cNvSpPr>
          <p:nvPr>
            <p:ph type="sldNum" sz="quarter" idx="12"/>
          </p:nvPr>
        </p:nvSpPr>
        <p:spPr/>
        <p:txBody>
          <a:bodyPr/>
          <a:lstStyle/>
          <a:p>
            <a:pPr>
              <a:defRPr/>
            </a:pPr>
            <a:fld id="{92744E61-4189-4B72-92CA-DC38C12BB253}" type="slidenum">
              <a:rPr lang="zh-CN" altLang="en-US" smtClean="0"/>
              <a:pPr>
                <a:defRPr/>
              </a:pPr>
              <a:t>16</a:t>
            </a:fld>
            <a:endParaRPr lang="en-US" altLang="zh-CN"/>
          </a:p>
        </p:txBody>
      </p:sp>
    </p:spTree>
    <p:extLst>
      <p:ext uri="{BB962C8B-B14F-4D97-AF65-F5344CB8AC3E}">
        <p14:creationId xmlns:p14="http://schemas.microsoft.com/office/powerpoint/2010/main" val="557444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60F10FF9-D707-42B3-8C6F-6001F8E64ADA}"/>
              </a:ext>
            </a:extLst>
          </p:cNvPr>
          <p:cNvPicPr>
            <a:picLocks noGrp="1" noChangeAspect="1"/>
          </p:cNvPicPr>
          <p:nvPr>
            <p:ph idx="1"/>
          </p:nvPr>
        </p:nvPicPr>
        <p:blipFill rotWithShape="1">
          <a:blip r:embed="rId2"/>
          <a:srcRect l="29894" t="23131" r="29962" b="14307"/>
          <a:stretch/>
        </p:blipFill>
        <p:spPr>
          <a:xfrm>
            <a:off x="-33556" y="33090"/>
            <a:ext cx="12225556" cy="6300597"/>
          </a:xfrm>
        </p:spPr>
      </p:pic>
      <p:sp>
        <p:nvSpPr>
          <p:cNvPr id="4" name="日期占位符 3">
            <a:extLst>
              <a:ext uri="{FF2B5EF4-FFF2-40B4-BE49-F238E27FC236}">
                <a16:creationId xmlns:a16="http://schemas.microsoft.com/office/drawing/2014/main" id="{CF5F0E87-29AD-4945-A7DD-405F4752B9FA}"/>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F7265FC-E838-4DB3-9E47-4BC4F5ECFBAF}"/>
              </a:ext>
            </a:extLst>
          </p:cNvPr>
          <p:cNvSpPr>
            <a:spLocks noGrp="1"/>
          </p:cNvSpPr>
          <p:nvPr>
            <p:ph type="sldNum" sz="quarter" idx="12"/>
          </p:nvPr>
        </p:nvSpPr>
        <p:spPr/>
        <p:txBody>
          <a:bodyPr/>
          <a:lstStyle/>
          <a:p>
            <a:pPr>
              <a:defRPr/>
            </a:pPr>
            <a:fld id="{92744E61-4189-4B72-92CA-DC38C12BB253}" type="slidenum">
              <a:rPr lang="zh-CN" altLang="en-US" smtClean="0"/>
              <a:pPr>
                <a:defRPr/>
              </a:pPr>
              <a:t>17</a:t>
            </a:fld>
            <a:endParaRPr lang="en-US" altLang="zh-CN"/>
          </a:p>
        </p:txBody>
      </p:sp>
    </p:spTree>
    <p:extLst>
      <p:ext uri="{BB962C8B-B14F-4D97-AF65-F5344CB8AC3E}">
        <p14:creationId xmlns:p14="http://schemas.microsoft.com/office/powerpoint/2010/main" val="12328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E4934A20-E3E1-438B-B8F1-44C2C58AA7F5}"/>
              </a:ext>
            </a:extLst>
          </p:cNvPr>
          <p:cNvPicPr>
            <a:picLocks noGrp="1" noChangeAspect="1"/>
          </p:cNvPicPr>
          <p:nvPr>
            <p:ph idx="1"/>
          </p:nvPr>
        </p:nvPicPr>
        <p:blipFill rotWithShape="1">
          <a:blip r:embed="rId2"/>
          <a:srcRect l="27418" t="27719" r="27355" b="18603"/>
          <a:stretch/>
        </p:blipFill>
        <p:spPr>
          <a:xfrm>
            <a:off x="1" y="117446"/>
            <a:ext cx="12080146" cy="6123963"/>
          </a:xfrm>
        </p:spPr>
      </p:pic>
      <p:sp>
        <p:nvSpPr>
          <p:cNvPr id="4" name="日期占位符 3">
            <a:extLst>
              <a:ext uri="{FF2B5EF4-FFF2-40B4-BE49-F238E27FC236}">
                <a16:creationId xmlns:a16="http://schemas.microsoft.com/office/drawing/2014/main" id="{E70A7D2A-656B-4D7E-8D8F-2AF4D564B88F}"/>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9D5D14CB-BB60-4DD2-AC5E-90B4C5119713}"/>
              </a:ext>
            </a:extLst>
          </p:cNvPr>
          <p:cNvSpPr>
            <a:spLocks noGrp="1"/>
          </p:cNvSpPr>
          <p:nvPr>
            <p:ph type="sldNum" sz="quarter" idx="12"/>
          </p:nvPr>
        </p:nvSpPr>
        <p:spPr/>
        <p:txBody>
          <a:bodyPr/>
          <a:lstStyle/>
          <a:p>
            <a:pPr>
              <a:defRPr/>
            </a:pPr>
            <a:fld id="{92744E61-4189-4B72-92CA-DC38C12BB253}" type="slidenum">
              <a:rPr lang="zh-CN" altLang="en-US" smtClean="0"/>
              <a:pPr>
                <a:defRPr/>
              </a:pPr>
              <a:t>18</a:t>
            </a:fld>
            <a:endParaRPr lang="en-US" altLang="zh-CN"/>
          </a:p>
        </p:txBody>
      </p:sp>
    </p:spTree>
    <p:extLst>
      <p:ext uri="{BB962C8B-B14F-4D97-AF65-F5344CB8AC3E}">
        <p14:creationId xmlns:p14="http://schemas.microsoft.com/office/powerpoint/2010/main" val="1619411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5D660D32-75E5-468D-B8C1-52609AF0E9A8}"/>
              </a:ext>
            </a:extLst>
          </p:cNvPr>
          <p:cNvPicPr>
            <a:picLocks noGrp="1" noChangeAspect="1"/>
          </p:cNvPicPr>
          <p:nvPr>
            <p:ph idx="1"/>
          </p:nvPr>
        </p:nvPicPr>
        <p:blipFill rotWithShape="1">
          <a:blip r:embed="rId2"/>
          <a:srcRect l="14644" t="24173" r="13801" b="35161"/>
          <a:stretch/>
        </p:blipFill>
        <p:spPr>
          <a:xfrm>
            <a:off x="117446" y="511729"/>
            <a:ext cx="11979479" cy="5754848"/>
          </a:xfrm>
        </p:spPr>
      </p:pic>
      <p:sp>
        <p:nvSpPr>
          <p:cNvPr id="4" name="日期占位符 3">
            <a:extLst>
              <a:ext uri="{FF2B5EF4-FFF2-40B4-BE49-F238E27FC236}">
                <a16:creationId xmlns:a16="http://schemas.microsoft.com/office/drawing/2014/main" id="{11E4C44C-B4F7-4C1D-8888-CA5FE05A1488}"/>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CBE95636-689C-4AA8-A79B-B07F82DEC534}"/>
              </a:ext>
            </a:extLst>
          </p:cNvPr>
          <p:cNvSpPr>
            <a:spLocks noGrp="1"/>
          </p:cNvSpPr>
          <p:nvPr>
            <p:ph type="sldNum" sz="quarter" idx="12"/>
          </p:nvPr>
        </p:nvSpPr>
        <p:spPr/>
        <p:txBody>
          <a:bodyPr/>
          <a:lstStyle/>
          <a:p>
            <a:pPr>
              <a:defRPr/>
            </a:pPr>
            <a:fld id="{92744E61-4189-4B72-92CA-DC38C12BB253}" type="slidenum">
              <a:rPr lang="zh-CN" altLang="en-US" smtClean="0"/>
              <a:pPr>
                <a:defRPr/>
              </a:pPr>
              <a:t>19</a:t>
            </a:fld>
            <a:endParaRPr lang="en-US" altLang="zh-CN"/>
          </a:p>
        </p:txBody>
      </p:sp>
    </p:spTree>
    <p:extLst>
      <p:ext uri="{BB962C8B-B14F-4D97-AF65-F5344CB8AC3E}">
        <p14:creationId xmlns:p14="http://schemas.microsoft.com/office/powerpoint/2010/main" val="3572470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7D7D0F9-2303-4217-A8D3-878CED5BFA12}"/>
              </a:ext>
            </a:extLst>
          </p:cNvPr>
          <p:cNvSpPr>
            <a:spLocks noGrp="1"/>
          </p:cNvSpPr>
          <p:nvPr>
            <p:ph idx="1"/>
          </p:nvPr>
        </p:nvSpPr>
        <p:spPr>
          <a:xfrm>
            <a:off x="318783" y="1057168"/>
            <a:ext cx="11576806" cy="4295007"/>
          </a:xfrm>
        </p:spPr>
        <p:txBody>
          <a:bodyPr>
            <a:normAutofit/>
          </a:bodyPr>
          <a:lstStyle/>
          <a:p>
            <a:pPr algn="just"/>
            <a:r>
              <a:rPr lang="zh-CN" altLang="zh-CN" sz="2800" b="1" kern="1800" dirty="0">
                <a:solidFill>
                  <a:schemeClr val="bg1"/>
                </a:solidFill>
                <a:effectLst/>
                <a:latin typeface="Arial" panose="020B0604020202020204" pitchFamily="34" charset="0"/>
                <a:ea typeface="宋体" panose="02010600030101010101" pitchFamily="2" charset="-122"/>
                <a:cs typeface="Arial" panose="020B0604020202020204" pitchFamily="34" charset="0"/>
              </a:rPr>
              <a:t>围绕</a:t>
            </a:r>
            <a:r>
              <a:rPr lang="en-US" altLang="zh-CN" sz="2800" b="1" kern="18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GB30871-2022</a:t>
            </a:r>
            <a:r>
              <a:rPr lang="zh-CN" altLang="en-US" sz="2800" b="1" kern="18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和</a:t>
            </a:r>
            <a:r>
              <a:rPr lang="en-US" altLang="zh-CN" sz="2800" b="1" kern="18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DB31/T1502-2024</a:t>
            </a:r>
            <a:r>
              <a:rPr lang="zh-CN" altLang="zh-CN" sz="2800" b="1" kern="1800" dirty="0">
                <a:solidFill>
                  <a:schemeClr val="bg1"/>
                </a:solidFill>
                <a:effectLst/>
                <a:latin typeface="Arial" panose="020B0604020202020204" pitchFamily="34" charset="0"/>
                <a:ea typeface="宋体" panose="02010600030101010101" pitchFamily="2" charset="-122"/>
                <a:cs typeface="Arial" panose="020B0604020202020204" pitchFamily="34" charset="0"/>
              </a:rPr>
              <a:t>受限空间作业安全规范</a:t>
            </a:r>
            <a:endParaRPr lang="en-US" altLang="zh-CN" sz="2800" b="1" kern="18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p>
            <a:pPr algn="just"/>
            <a:r>
              <a:rPr lang="en-US" altLang="zh-CN" sz="3200" b="1" kern="1800" dirty="0">
                <a:solidFill>
                  <a:schemeClr val="bg1"/>
                </a:solidFill>
                <a:effectLst/>
                <a:latin typeface="Arial" panose="020B0604020202020204" pitchFamily="34" charset="0"/>
                <a:ea typeface="宋体" panose="02010600030101010101" pitchFamily="2" charset="-122"/>
                <a:cs typeface="Arial" panose="020B0604020202020204" pitchFamily="34" charset="0"/>
              </a:rPr>
              <a:t>       </a:t>
            </a:r>
          </a:p>
        </p:txBody>
      </p:sp>
      <p:sp>
        <p:nvSpPr>
          <p:cNvPr id="4" name="日期占位符 3">
            <a:extLst>
              <a:ext uri="{FF2B5EF4-FFF2-40B4-BE49-F238E27FC236}">
                <a16:creationId xmlns:a16="http://schemas.microsoft.com/office/drawing/2014/main" id="{83CE9EB0-A695-46E6-91BD-93AA0C106682}"/>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65FB339-8D98-44E8-B7FB-F985257D1DD4}"/>
              </a:ext>
            </a:extLst>
          </p:cNvPr>
          <p:cNvSpPr>
            <a:spLocks noGrp="1"/>
          </p:cNvSpPr>
          <p:nvPr>
            <p:ph type="sldNum" sz="quarter" idx="12"/>
          </p:nvPr>
        </p:nvSpPr>
        <p:spPr/>
        <p:txBody>
          <a:bodyPr/>
          <a:lstStyle/>
          <a:p>
            <a:pPr>
              <a:defRPr/>
            </a:pPr>
            <a:fld id="{92744E61-4189-4B72-92CA-DC38C12BB253}" type="slidenum">
              <a:rPr lang="zh-CN" altLang="en-US" smtClean="0"/>
              <a:pPr>
                <a:defRPr/>
              </a:pPr>
              <a:t>2</a:t>
            </a:fld>
            <a:endParaRPr lang="en-US" altLang="zh-CN"/>
          </a:p>
        </p:txBody>
      </p:sp>
      <p:pic>
        <p:nvPicPr>
          <p:cNvPr id="6" name="图片 5">
            <a:extLst>
              <a:ext uri="{FF2B5EF4-FFF2-40B4-BE49-F238E27FC236}">
                <a16:creationId xmlns:a16="http://schemas.microsoft.com/office/drawing/2014/main" id="{4AF1E3DA-C841-4F74-995D-FCD4C36CA51D}"/>
              </a:ext>
            </a:extLst>
          </p:cNvPr>
          <p:cNvPicPr>
            <a:picLocks noChangeAspect="1"/>
          </p:cNvPicPr>
          <p:nvPr/>
        </p:nvPicPr>
        <p:blipFill rotWithShape="1">
          <a:blip r:embed="rId2"/>
          <a:srcRect l="32594" t="15415" r="37054" b="15415"/>
          <a:stretch/>
        </p:blipFill>
        <p:spPr>
          <a:xfrm>
            <a:off x="2053938" y="1907206"/>
            <a:ext cx="3674379" cy="4443260"/>
          </a:xfrm>
          <a:prstGeom prst="rect">
            <a:avLst/>
          </a:prstGeom>
        </p:spPr>
      </p:pic>
      <p:pic>
        <p:nvPicPr>
          <p:cNvPr id="8" name="图片 7">
            <a:extLst>
              <a:ext uri="{FF2B5EF4-FFF2-40B4-BE49-F238E27FC236}">
                <a16:creationId xmlns:a16="http://schemas.microsoft.com/office/drawing/2014/main" id="{6335AB99-9ACB-45DD-BA78-CA9A4A6F5450}"/>
              </a:ext>
            </a:extLst>
          </p:cNvPr>
          <p:cNvPicPr>
            <a:picLocks noChangeAspect="1"/>
          </p:cNvPicPr>
          <p:nvPr/>
        </p:nvPicPr>
        <p:blipFill rotWithShape="1">
          <a:blip r:embed="rId3"/>
          <a:srcRect l="38710" t="26055" r="36290" b="20245"/>
          <a:stretch/>
        </p:blipFill>
        <p:spPr>
          <a:xfrm>
            <a:off x="7248087" y="1907206"/>
            <a:ext cx="3674379" cy="4443260"/>
          </a:xfrm>
          <a:prstGeom prst="rect">
            <a:avLst/>
          </a:prstGeom>
        </p:spPr>
      </p:pic>
    </p:spTree>
    <p:extLst>
      <p:ext uri="{BB962C8B-B14F-4D97-AF65-F5344CB8AC3E}">
        <p14:creationId xmlns:p14="http://schemas.microsoft.com/office/powerpoint/2010/main" val="3111080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E8206552-A41C-4BC1-8EBE-2E59982DE5BA}"/>
              </a:ext>
            </a:extLst>
          </p:cNvPr>
          <p:cNvPicPr>
            <a:picLocks noGrp="1" noChangeAspect="1"/>
          </p:cNvPicPr>
          <p:nvPr>
            <p:ph idx="1"/>
          </p:nvPr>
        </p:nvPicPr>
        <p:blipFill rotWithShape="1">
          <a:blip r:embed="rId2"/>
          <a:srcRect l="28330" t="28970" r="26965" b="11596"/>
          <a:stretch/>
        </p:blipFill>
        <p:spPr>
          <a:xfrm>
            <a:off x="0" y="92279"/>
            <a:ext cx="12192000" cy="6199464"/>
          </a:xfrm>
        </p:spPr>
      </p:pic>
      <p:sp>
        <p:nvSpPr>
          <p:cNvPr id="4" name="日期占位符 3">
            <a:extLst>
              <a:ext uri="{FF2B5EF4-FFF2-40B4-BE49-F238E27FC236}">
                <a16:creationId xmlns:a16="http://schemas.microsoft.com/office/drawing/2014/main" id="{EE174FCA-1306-4641-95A5-171B7A142CD2}"/>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0706D75C-4938-4E55-A477-9098861B2AE2}"/>
              </a:ext>
            </a:extLst>
          </p:cNvPr>
          <p:cNvSpPr>
            <a:spLocks noGrp="1"/>
          </p:cNvSpPr>
          <p:nvPr>
            <p:ph type="sldNum" sz="quarter" idx="12"/>
          </p:nvPr>
        </p:nvSpPr>
        <p:spPr/>
        <p:txBody>
          <a:bodyPr/>
          <a:lstStyle/>
          <a:p>
            <a:pPr>
              <a:defRPr/>
            </a:pPr>
            <a:fld id="{92744E61-4189-4B72-92CA-DC38C12BB253}" type="slidenum">
              <a:rPr lang="zh-CN" altLang="en-US" smtClean="0"/>
              <a:pPr>
                <a:defRPr/>
              </a:pPr>
              <a:t>20</a:t>
            </a:fld>
            <a:endParaRPr lang="en-US" altLang="zh-CN"/>
          </a:p>
        </p:txBody>
      </p:sp>
    </p:spTree>
    <p:extLst>
      <p:ext uri="{BB962C8B-B14F-4D97-AF65-F5344CB8AC3E}">
        <p14:creationId xmlns:p14="http://schemas.microsoft.com/office/powerpoint/2010/main" val="4107179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8DDF508E-8E1A-43BC-A636-B15B783A322A}"/>
              </a:ext>
            </a:extLst>
          </p:cNvPr>
          <p:cNvPicPr>
            <a:picLocks noGrp="1" noChangeAspect="1"/>
          </p:cNvPicPr>
          <p:nvPr>
            <p:ph idx="1"/>
          </p:nvPr>
        </p:nvPicPr>
        <p:blipFill rotWithShape="1">
          <a:blip r:embed="rId2"/>
          <a:srcRect l="13016" t="31681" r="15754" b="15766"/>
          <a:stretch/>
        </p:blipFill>
        <p:spPr>
          <a:xfrm>
            <a:off x="478172" y="427838"/>
            <a:ext cx="11618753" cy="5931017"/>
          </a:xfrm>
        </p:spPr>
      </p:pic>
      <p:sp>
        <p:nvSpPr>
          <p:cNvPr id="4" name="日期占位符 3">
            <a:extLst>
              <a:ext uri="{FF2B5EF4-FFF2-40B4-BE49-F238E27FC236}">
                <a16:creationId xmlns:a16="http://schemas.microsoft.com/office/drawing/2014/main" id="{B24B4390-46DD-45BB-B89D-C67144F2DF48}"/>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087A16B9-8E16-4FAA-9476-1B71C2A4448D}"/>
              </a:ext>
            </a:extLst>
          </p:cNvPr>
          <p:cNvSpPr>
            <a:spLocks noGrp="1"/>
          </p:cNvSpPr>
          <p:nvPr>
            <p:ph type="sldNum" sz="quarter" idx="12"/>
          </p:nvPr>
        </p:nvSpPr>
        <p:spPr/>
        <p:txBody>
          <a:bodyPr/>
          <a:lstStyle/>
          <a:p>
            <a:pPr>
              <a:defRPr/>
            </a:pPr>
            <a:fld id="{92744E61-4189-4B72-92CA-DC38C12BB253}" type="slidenum">
              <a:rPr lang="zh-CN" altLang="en-US" smtClean="0"/>
              <a:pPr>
                <a:defRPr/>
              </a:pPr>
              <a:t>21</a:t>
            </a:fld>
            <a:endParaRPr lang="en-US" altLang="zh-CN"/>
          </a:p>
        </p:txBody>
      </p:sp>
    </p:spTree>
    <p:extLst>
      <p:ext uri="{BB962C8B-B14F-4D97-AF65-F5344CB8AC3E}">
        <p14:creationId xmlns:p14="http://schemas.microsoft.com/office/powerpoint/2010/main" val="2048959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1E1F2271-50E6-4747-B197-D5B80D404B31}"/>
              </a:ext>
            </a:extLst>
          </p:cNvPr>
          <p:cNvPicPr>
            <a:picLocks noGrp="1" noChangeAspect="1"/>
          </p:cNvPicPr>
          <p:nvPr>
            <p:ph idx="1"/>
          </p:nvPr>
        </p:nvPicPr>
        <p:blipFill rotWithShape="1">
          <a:blip r:embed="rId2"/>
          <a:srcRect l="15687" t="24591" r="18622" b="12848"/>
          <a:stretch/>
        </p:blipFill>
        <p:spPr>
          <a:xfrm>
            <a:off x="100669" y="109057"/>
            <a:ext cx="12091332" cy="6123963"/>
          </a:xfrm>
        </p:spPr>
      </p:pic>
      <p:sp>
        <p:nvSpPr>
          <p:cNvPr id="4" name="日期占位符 3">
            <a:extLst>
              <a:ext uri="{FF2B5EF4-FFF2-40B4-BE49-F238E27FC236}">
                <a16:creationId xmlns:a16="http://schemas.microsoft.com/office/drawing/2014/main" id="{C5BCAA9C-2FFE-49CF-A6C5-169558F75445}"/>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63342E5-1DBD-4108-AD44-B83D05D2AE72}"/>
              </a:ext>
            </a:extLst>
          </p:cNvPr>
          <p:cNvSpPr>
            <a:spLocks noGrp="1"/>
          </p:cNvSpPr>
          <p:nvPr>
            <p:ph type="sldNum" sz="quarter" idx="12"/>
          </p:nvPr>
        </p:nvSpPr>
        <p:spPr/>
        <p:txBody>
          <a:bodyPr/>
          <a:lstStyle/>
          <a:p>
            <a:pPr>
              <a:defRPr/>
            </a:pPr>
            <a:fld id="{92744E61-4189-4B72-92CA-DC38C12BB253}" type="slidenum">
              <a:rPr lang="zh-CN" altLang="en-US" smtClean="0"/>
              <a:pPr>
                <a:defRPr/>
              </a:pPr>
              <a:t>22</a:t>
            </a:fld>
            <a:endParaRPr lang="en-US" altLang="zh-CN"/>
          </a:p>
        </p:txBody>
      </p:sp>
    </p:spTree>
    <p:extLst>
      <p:ext uri="{BB962C8B-B14F-4D97-AF65-F5344CB8AC3E}">
        <p14:creationId xmlns:p14="http://schemas.microsoft.com/office/powerpoint/2010/main" val="2661991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B49AFC5E-0DA8-4E2F-98D6-9D84BA2701F3}"/>
              </a:ext>
            </a:extLst>
          </p:cNvPr>
          <p:cNvPicPr>
            <a:picLocks noGrp="1" noChangeAspect="1"/>
          </p:cNvPicPr>
          <p:nvPr>
            <p:ph idx="1"/>
          </p:nvPr>
        </p:nvPicPr>
        <p:blipFill rotWithShape="1">
          <a:blip r:embed="rId2"/>
          <a:srcRect l="28330" t="32724" r="28659" b="9719"/>
          <a:stretch/>
        </p:blipFill>
        <p:spPr>
          <a:xfrm>
            <a:off x="151003" y="244659"/>
            <a:ext cx="12138870" cy="5996750"/>
          </a:xfrm>
        </p:spPr>
      </p:pic>
      <p:sp>
        <p:nvSpPr>
          <p:cNvPr id="4" name="日期占位符 3">
            <a:extLst>
              <a:ext uri="{FF2B5EF4-FFF2-40B4-BE49-F238E27FC236}">
                <a16:creationId xmlns:a16="http://schemas.microsoft.com/office/drawing/2014/main" id="{F9BC5C79-B1ED-40C7-ADA9-BE55F7EE2AEF}"/>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95A4F08A-9FFA-460E-BB2E-4DFF790941CE}"/>
              </a:ext>
            </a:extLst>
          </p:cNvPr>
          <p:cNvSpPr>
            <a:spLocks noGrp="1"/>
          </p:cNvSpPr>
          <p:nvPr>
            <p:ph type="sldNum" sz="quarter" idx="12"/>
          </p:nvPr>
        </p:nvSpPr>
        <p:spPr/>
        <p:txBody>
          <a:bodyPr/>
          <a:lstStyle/>
          <a:p>
            <a:pPr>
              <a:defRPr/>
            </a:pPr>
            <a:fld id="{92744E61-4189-4B72-92CA-DC38C12BB253}" type="slidenum">
              <a:rPr lang="zh-CN" altLang="en-US" smtClean="0"/>
              <a:pPr>
                <a:defRPr/>
              </a:pPr>
              <a:t>23</a:t>
            </a:fld>
            <a:endParaRPr lang="en-US" altLang="zh-CN"/>
          </a:p>
        </p:txBody>
      </p:sp>
    </p:spTree>
    <p:extLst>
      <p:ext uri="{BB962C8B-B14F-4D97-AF65-F5344CB8AC3E}">
        <p14:creationId xmlns:p14="http://schemas.microsoft.com/office/powerpoint/2010/main" val="673042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D28391EE-4385-4985-9AC1-4F3C4CC73D5A}"/>
              </a:ext>
            </a:extLst>
          </p:cNvPr>
          <p:cNvPicPr>
            <a:picLocks noGrp="1" noChangeAspect="1"/>
          </p:cNvPicPr>
          <p:nvPr>
            <p:ph idx="1"/>
          </p:nvPr>
        </p:nvPicPr>
        <p:blipFill rotWithShape="1">
          <a:blip r:embed="rId2"/>
          <a:srcRect l="17476" t="23340" r="18180" b="49244"/>
          <a:stretch/>
        </p:blipFill>
        <p:spPr>
          <a:xfrm>
            <a:off x="260059" y="314666"/>
            <a:ext cx="11719420" cy="2420145"/>
          </a:xfrm>
        </p:spPr>
      </p:pic>
      <p:sp>
        <p:nvSpPr>
          <p:cNvPr id="4" name="日期占位符 3">
            <a:extLst>
              <a:ext uri="{FF2B5EF4-FFF2-40B4-BE49-F238E27FC236}">
                <a16:creationId xmlns:a16="http://schemas.microsoft.com/office/drawing/2014/main" id="{97985897-FD77-4A68-BBCE-67D8B19C7F63}"/>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5DA7865-9666-44C5-8F64-D408752108C0}"/>
              </a:ext>
            </a:extLst>
          </p:cNvPr>
          <p:cNvSpPr>
            <a:spLocks noGrp="1"/>
          </p:cNvSpPr>
          <p:nvPr>
            <p:ph type="sldNum" sz="quarter" idx="12"/>
          </p:nvPr>
        </p:nvSpPr>
        <p:spPr/>
        <p:txBody>
          <a:bodyPr/>
          <a:lstStyle/>
          <a:p>
            <a:pPr>
              <a:defRPr/>
            </a:pPr>
            <a:fld id="{92744E61-4189-4B72-92CA-DC38C12BB253}" type="slidenum">
              <a:rPr lang="zh-CN" altLang="en-US" smtClean="0"/>
              <a:pPr>
                <a:defRPr/>
              </a:pPr>
              <a:t>24</a:t>
            </a:fld>
            <a:endParaRPr lang="en-US" altLang="zh-CN"/>
          </a:p>
        </p:txBody>
      </p:sp>
      <p:pic>
        <p:nvPicPr>
          <p:cNvPr id="9" name="图片 8">
            <a:extLst>
              <a:ext uri="{FF2B5EF4-FFF2-40B4-BE49-F238E27FC236}">
                <a16:creationId xmlns:a16="http://schemas.microsoft.com/office/drawing/2014/main" id="{1CFE8260-216C-433A-82ED-83981CF7EDC6}"/>
              </a:ext>
            </a:extLst>
          </p:cNvPr>
          <p:cNvPicPr>
            <a:picLocks noChangeAspect="1"/>
          </p:cNvPicPr>
          <p:nvPr/>
        </p:nvPicPr>
        <p:blipFill rotWithShape="1">
          <a:blip r:embed="rId3"/>
          <a:srcRect l="18222" t="41764" r="17329" b="40538"/>
          <a:stretch/>
        </p:blipFill>
        <p:spPr>
          <a:xfrm>
            <a:off x="268448" y="2734811"/>
            <a:ext cx="11719420" cy="2420145"/>
          </a:xfrm>
          <a:prstGeom prst="rect">
            <a:avLst/>
          </a:prstGeom>
        </p:spPr>
      </p:pic>
    </p:spTree>
    <p:extLst>
      <p:ext uri="{BB962C8B-B14F-4D97-AF65-F5344CB8AC3E}">
        <p14:creationId xmlns:p14="http://schemas.microsoft.com/office/powerpoint/2010/main" val="80320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24EDB-4762-4F4D-BB37-398173E6876F}"/>
              </a:ext>
            </a:extLst>
          </p:cNvPr>
          <p:cNvSpPr>
            <a:spLocks noGrp="1"/>
          </p:cNvSpPr>
          <p:nvPr>
            <p:ph type="title"/>
          </p:nvPr>
        </p:nvSpPr>
        <p:spPr/>
        <p:txBody>
          <a:bodyPr/>
          <a:lstStyle/>
          <a:p>
            <a:r>
              <a:rPr lang="zh-CN" altLang="en-US" dirty="0">
                <a:solidFill>
                  <a:schemeClr val="bg1"/>
                </a:solidFill>
              </a:rPr>
              <a:t>（</a:t>
            </a:r>
            <a:r>
              <a:rPr lang="en-US" altLang="zh-CN" dirty="0">
                <a:solidFill>
                  <a:schemeClr val="bg1"/>
                </a:solidFill>
              </a:rPr>
              <a:t>3</a:t>
            </a:r>
            <a:r>
              <a:rPr lang="zh-CN" altLang="en-US" dirty="0">
                <a:solidFill>
                  <a:schemeClr val="bg1"/>
                </a:solidFill>
              </a:rPr>
              <a:t>）作业过程（</a:t>
            </a:r>
            <a:r>
              <a:rPr lang="en-US" altLang="zh-CN" dirty="0">
                <a:solidFill>
                  <a:schemeClr val="bg1"/>
                </a:solidFill>
              </a:rPr>
              <a:t>6</a:t>
            </a:r>
            <a:r>
              <a:rPr lang="zh-CN" altLang="en-US" dirty="0">
                <a:solidFill>
                  <a:schemeClr val="bg1"/>
                </a:solidFill>
              </a:rPr>
              <a:t>）</a:t>
            </a:r>
            <a:endParaRPr lang="zh-CN" altLang="en-US" dirty="0"/>
          </a:p>
        </p:txBody>
      </p:sp>
      <p:pic>
        <p:nvPicPr>
          <p:cNvPr id="7" name="内容占位符 6">
            <a:extLst>
              <a:ext uri="{FF2B5EF4-FFF2-40B4-BE49-F238E27FC236}">
                <a16:creationId xmlns:a16="http://schemas.microsoft.com/office/drawing/2014/main" id="{E302DA32-5E3F-43C3-9CAB-35926650F5F3}"/>
              </a:ext>
            </a:extLst>
          </p:cNvPr>
          <p:cNvPicPr>
            <a:picLocks noGrp="1" noChangeAspect="1"/>
          </p:cNvPicPr>
          <p:nvPr>
            <p:ph idx="1"/>
          </p:nvPr>
        </p:nvPicPr>
        <p:blipFill rotWithShape="1">
          <a:blip r:embed="rId2"/>
          <a:srcRect l="19988" t="22506" r="19144" b="41397"/>
          <a:stretch/>
        </p:blipFill>
        <p:spPr>
          <a:xfrm>
            <a:off x="75500" y="1887524"/>
            <a:ext cx="11996257" cy="4311940"/>
          </a:xfrm>
        </p:spPr>
      </p:pic>
      <p:sp>
        <p:nvSpPr>
          <p:cNvPr id="4" name="日期占位符 3">
            <a:extLst>
              <a:ext uri="{FF2B5EF4-FFF2-40B4-BE49-F238E27FC236}">
                <a16:creationId xmlns:a16="http://schemas.microsoft.com/office/drawing/2014/main" id="{51DCCB7A-BF3B-4829-891A-F6A7F2E703F2}"/>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1BAF288-EB28-4E85-9A12-C1ACEAA63F61}"/>
              </a:ext>
            </a:extLst>
          </p:cNvPr>
          <p:cNvSpPr>
            <a:spLocks noGrp="1"/>
          </p:cNvSpPr>
          <p:nvPr>
            <p:ph type="sldNum" sz="quarter" idx="12"/>
          </p:nvPr>
        </p:nvSpPr>
        <p:spPr/>
        <p:txBody>
          <a:bodyPr/>
          <a:lstStyle/>
          <a:p>
            <a:pPr>
              <a:defRPr/>
            </a:pPr>
            <a:fld id="{92744E61-4189-4B72-92CA-DC38C12BB253}" type="slidenum">
              <a:rPr lang="zh-CN" altLang="en-US" smtClean="0"/>
              <a:pPr>
                <a:defRPr/>
              </a:pPr>
              <a:t>25</a:t>
            </a:fld>
            <a:endParaRPr lang="en-US" altLang="zh-CN"/>
          </a:p>
        </p:txBody>
      </p:sp>
    </p:spTree>
    <p:extLst>
      <p:ext uri="{BB962C8B-B14F-4D97-AF65-F5344CB8AC3E}">
        <p14:creationId xmlns:p14="http://schemas.microsoft.com/office/powerpoint/2010/main" val="1741835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54569D36-2B95-4D6B-B8B4-D76BB3E423EE}"/>
              </a:ext>
            </a:extLst>
          </p:cNvPr>
          <p:cNvPicPr>
            <a:picLocks noGrp="1" noChangeAspect="1"/>
          </p:cNvPicPr>
          <p:nvPr>
            <p:ph idx="1"/>
          </p:nvPr>
        </p:nvPicPr>
        <p:blipFill rotWithShape="1">
          <a:blip r:embed="rId2"/>
          <a:srcRect l="19076" t="22923" r="18754" b="20772"/>
          <a:stretch/>
        </p:blipFill>
        <p:spPr>
          <a:xfrm>
            <a:off x="192947" y="134224"/>
            <a:ext cx="11920756" cy="6233019"/>
          </a:xfrm>
        </p:spPr>
      </p:pic>
      <p:sp>
        <p:nvSpPr>
          <p:cNvPr id="4" name="日期占位符 3">
            <a:extLst>
              <a:ext uri="{FF2B5EF4-FFF2-40B4-BE49-F238E27FC236}">
                <a16:creationId xmlns:a16="http://schemas.microsoft.com/office/drawing/2014/main" id="{A30FEC3C-5D33-45F3-9B25-A62C3482D2AD}"/>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9E3C37B-504D-43BE-BBB3-4DFD8EC8DD2A}"/>
              </a:ext>
            </a:extLst>
          </p:cNvPr>
          <p:cNvSpPr>
            <a:spLocks noGrp="1"/>
          </p:cNvSpPr>
          <p:nvPr>
            <p:ph type="sldNum" sz="quarter" idx="12"/>
          </p:nvPr>
        </p:nvSpPr>
        <p:spPr/>
        <p:txBody>
          <a:bodyPr/>
          <a:lstStyle/>
          <a:p>
            <a:pPr>
              <a:defRPr/>
            </a:pPr>
            <a:fld id="{92744E61-4189-4B72-92CA-DC38C12BB253}" type="slidenum">
              <a:rPr lang="zh-CN" altLang="en-US" smtClean="0"/>
              <a:pPr>
                <a:defRPr/>
              </a:pPr>
              <a:t>26</a:t>
            </a:fld>
            <a:endParaRPr lang="en-US" altLang="zh-CN"/>
          </a:p>
        </p:txBody>
      </p:sp>
    </p:spTree>
    <p:extLst>
      <p:ext uri="{BB962C8B-B14F-4D97-AF65-F5344CB8AC3E}">
        <p14:creationId xmlns:p14="http://schemas.microsoft.com/office/powerpoint/2010/main" val="65480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63D7FA47-7710-4A81-97B3-981746BC0AB7}"/>
              </a:ext>
            </a:extLst>
          </p:cNvPr>
          <p:cNvPicPr>
            <a:picLocks noGrp="1" noChangeAspect="1"/>
          </p:cNvPicPr>
          <p:nvPr>
            <p:ph idx="1"/>
          </p:nvPr>
        </p:nvPicPr>
        <p:blipFill rotWithShape="1">
          <a:blip r:embed="rId2"/>
          <a:srcRect l="22986" t="23548" r="19926" b="8885"/>
          <a:stretch/>
        </p:blipFill>
        <p:spPr>
          <a:xfrm>
            <a:off x="209726" y="75501"/>
            <a:ext cx="11828476" cy="6249798"/>
          </a:xfrm>
        </p:spPr>
      </p:pic>
      <p:sp>
        <p:nvSpPr>
          <p:cNvPr id="4" name="日期占位符 3">
            <a:extLst>
              <a:ext uri="{FF2B5EF4-FFF2-40B4-BE49-F238E27FC236}">
                <a16:creationId xmlns:a16="http://schemas.microsoft.com/office/drawing/2014/main" id="{5F6FF45D-155D-41F3-9561-71263D434E72}"/>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5539896A-3EE8-4C50-BAAF-B0B54F7EB21A}"/>
              </a:ext>
            </a:extLst>
          </p:cNvPr>
          <p:cNvSpPr>
            <a:spLocks noGrp="1"/>
          </p:cNvSpPr>
          <p:nvPr>
            <p:ph type="sldNum" sz="quarter" idx="12"/>
          </p:nvPr>
        </p:nvSpPr>
        <p:spPr/>
        <p:txBody>
          <a:bodyPr/>
          <a:lstStyle/>
          <a:p>
            <a:pPr>
              <a:defRPr/>
            </a:pPr>
            <a:fld id="{92744E61-4189-4B72-92CA-DC38C12BB253}" type="slidenum">
              <a:rPr lang="zh-CN" altLang="en-US" smtClean="0"/>
              <a:pPr>
                <a:defRPr/>
              </a:pPr>
              <a:t>27</a:t>
            </a:fld>
            <a:endParaRPr lang="en-US" altLang="zh-CN"/>
          </a:p>
        </p:txBody>
      </p:sp>
    </p:spTree>
    <p:extLst>
      <p:ext uri="{BB962C8B-B14F-4D97-AF65-F5344CB8AC3E}">
        <p14:creationId xmlns:p14="http://schemas.microsoft.com/office/powerpoint/2010/main" val="2388282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BBED89CE-CE52-43C3-AABE-EF93AA8F4C6E}"/>
              </a:ext>
            </a:extLst>
          </p:cNvPr>
          <p:cNvPicPr>
            <a:picLocks noGrp="1" noChangeAspect="1"/>
          </p:cNvPicPr>
          <p:nvPr>
            <p:ph idx="1"/>
          </p:nvPr>
        </p:nvPicPr>
        <p:blipFill rotWithShape="1">
          <a:blip r:embed="rId2"/>
          <a:srcRect l="18033" t="45653" r="15365" b="33493"/>
          <a:stretch/>
        </p:blipFill>
        <p:spPr>
          <a:xfrm>
            <a:off x="185956" y="620786"/>
            <a:ext cx="11820088" cy="3145872"/>
          </a:xfrm>
        </p:spPr>
      </p:pic>
      <p:sp>
        <p:nvSpPr>
          <p:cNvPr id="4" name="日期占位符 3">
            <a:extLst>
              <a:ext uri="{FF2B5EF4-FFF2-40B4-BE49-F238E27FC236}">
                <a16:creationId xmlns:a16="http://schemas.microsoft.com/office/drawing/2014/main" id="{DE130D64-DE83-4542-B3F5-99F54A2CFF75}"/>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6E4C8CF-6B53-49A4-B7C4-BF04552FBE61}"/>
              </a:ext>
            </a:extLst>
          </p:cNvPr>
          <p:cNvSpPr>
            <a:spLocks noGrp="1"/>
          </p:cNvSpPr>
          <p:nvPr>
            <p:ph type="sldNum" sz="quarter" idx="12"/>
          </p:nvPr>
        </p:nvSpPr>
        <p:spPr/>
        <p:txBody>
          <a:bodyPr/>
          <a:lstStyle/>
          <a:p>
            <a:pPr>
              <a:defRPr/>
            </a:pPr>
            <a:fld id="{92744E61-4189-4B72-92CA-DC38C12BB253}" type="slidenum">
              <a:rPr lang="zh-CN" altLang="en-US" smtClean="0"/>
              <a:pPr>
                <a:defRPr/>
              </a:pPr>
              <a:t>28</a:t>
            </a:fld>
            <a:endParaRPr lang="en-US" altLang="zh-CN"/>
          </a:p>
        </p:txBody>
      </p:sp>
    </p:spTree>
    <p:extLst>
      <p:ext uri="{BB962C8B-B14F-4D97-AF65-F5344CB8AC3E}">
        <p14:creationId xmlns:p14="http://schemas.microsoft.com/office/powerpoint/2010/main" val="1649566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C5AB894E-3653-43C6-8030-D1739C4608CC}"/>
              </a:ext>
            </a:extLst>
          </p:cNvPr>
          <p:cNvPicPr>
            <a:picLocks noGrp="1" noChangeAspect="1"/>
          </p:cNvPicPr>
          <p:nvPr>
            <p:ph idx="1"/>
          </p:nvPr>
        </p:nvPicPr>
        <p:blipFill rotWithShape="1">
          <a:blip r:embed="rId2"/>
          <a:srcRect l="24550" t="22923" r="20578" b="8885"/>
          <a:stretch/>
        </p:blipFill>
        <p:spPr>
          <a:xfrm>
            <a:off x="209726" y="134636"/>
            <a:ext cx="11727808" cy="6131940"/>
          </a:xfrm>
        </p:spPr>
      </p:pic>
      <p:sp>
        <p:nvSpPr>
          <p:cNvPr id="4" name="日期占位符 3">
            <a:extLst>
              <a:ext uri="{FF2B5EF4-FFF2-40B4-BE49-F238E27FC236}">
                <a16:creationId xmlns:a16="http://schemas.microsoft.com/office/drawing/2014/main" id="{F8CE9BE6-A5A4-47A6-B1A4-FB6F7B0A5CEB}"/>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5F19598D-939E-45A3-88B4-9D0D12CFAA68}"/>
              </a:ext>
            </a:extLst>
          </p:cNvPr>
          <p:cNvSpPr>
            <a:spLocks noGrp="1"/>
          </p:cNvSpPr>
          <p:nvPr>
            <p:ph type="sldNum" sz="quarter" idx="12"/>
          </p:nvPr>
        </p:nvSpPr>
        <p:spPr/>
        <p:txBody>
          <a:bodyPr/>
          <a:lstStyle/>
          <a:p>
            <a:pPr>
              <a:defRPr/>
            </a:pPr>
            <a:fld id="{92744E61-4189-4B72-92CA-DC38C12BB253}" type="slidenum">
              <a:rPr lang="zh-CN" altLang="en-US" smtClean="0"/>
              <a:pPr>
                <a:defRPr/>
              </a:pPr>
              <a:t>29</a:t>
            </a:fld>
            <a:endParaRPr lang="en-US" altLang="zh-CN"/>
          </a:p>
        </p:txBody>
      </p:sp>
    </p:spTree>
    <p:extLst>
      <p:ext uri="{BB962C8B-B14F-4D97-AF65-F5344CB8AC3E}">
        <p14:creationId xmlns:p14="http://schemas.microsoft.com/office/powerpoint/2010/main" val="513636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6CB275-6870-46EB-BC62-68CDB12F7FA4}"/>
              </a:ext>
            </a:extLst>
          </p:cNvPr>
          <p:cNvSpPr>
            <a:spLocks noGrp="1"/>
          </p:cNvSpPr>
          <p:nvPr>
            <p:ph type="title"/>
          </p:nvPr>
        </p:nvSpPr>
        <p:spPr/>
        <p:txBody>
          <a:bodyPr/>
          <a:lstStyle/>
          <a:p>
            <a:r>
              <a:rPr lang="zh-CN" altLang="zh-CN" b="1" kern="1800" dirty="0">
                <a:solidFill>
                  <a:schemeClr val="bg1"/>
                </a:solidFill>
                <a:latin typeface="Arial" panose="020B0604020202020204" pitchFamily="34" charset="0"/>
                <a:cs typeface="Arial" panose="020B0604020202020204" pitchFamily="34" charset="0"/>
              </a:rPr>
              <a:t>主要介绍：</a:t>
            </a:r>
            <a:endParaRPr lang="zh-CN" altLang="en-US" dirty="0"/>
          </a:p>
        </p:txBody>
      </p:sp>
      <p:sp>
        <p:nvSpPr>
          <p:cNvPr id="3" name="内容占位符 2">
            <a:extLst>
              <a:ext uri="{FF2B5EF4-FFF2-40B4-BE49-F238E27FC236}">
                <a16:creationId xmlns:a16="http://schemas.microsoft.com/office/drawing/2014/main" id="{B6D0CD7C-358A-4DC6-8BFA-961044445DA0}"/>
              </a:ext>
            </a:extLst>
          </p:cNvPr>
          <p:cNvSpPr>
            <a:spLocks noGrp="1"/>
          </p:cNvSpPr>
          <p:nvPr>
            <p:ph idx="1"/>
          </p:nvPr>
        </p:nvSpPr>
        <p:spPr/>
        <p:txBody>
          <a:bodyPr>
            <a:normAutofit/>
          </a:bodyPr>
          <a:lstStyle/>
          <a:p>
            <a:pPr algn="just">
              <a:lnSpc>
                <a:spcPct val="110000"/>
              </a:lnSpc>
              <a:spcBef>
                <a:spcPts val="0"/>
              </a:spcBef>
              <a:spcAft>
                <a:spcPts val="0"/>
              </a:spcAft>
            </a:pPr>
            <a:endParaRPr lang="zh-CN" altLang="zh-CN"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a:p>
            <a:pPr algn="just">
              <a:lnSpc>
                <a:spcPct val="110000"/>
              </a:lnSpc>
              <a:spcBef>
                <a:spcPts val="0"/>
              </a:spcBef>
              <a:spcAft>
                <a:spcPts val="0"/>
              </a:spcAft>
            </a:pPr>
            <a:r>
              <a:rPr lang="en-US" altLang="zh-CN"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1</a:t>
            </a:r>
            <a:r>
              <a:rPr lang="zh-CN" altLang="en-US"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受限空间的定义</a:t>
            </a:r>
          </a:p>
          <a:p>
            <a:pPr lvl="0" algn="just">
              <a:lnSpc>
                <a:spcPct val="100000"/>
              </a:lnSpc>
              <a:spcBef>
                <a:spcPts val="0"/>
              </a:spcBef>
              <a:spcAft>
                <a:spcPts val="0"/>
              </a:spcAft>
            </a:pPr>
            <a:r>
              <a:rPr lang="en-US" altLang="zh-CN"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2</a:t>
            </a:r>
            <a:r>
              <a:rPr lang="zh-CN" altLang="en-US"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受限空间作业的典型危害</a:t>
            </a:r>
          </a:p>
          <a:p>
            <a:pPr lvl="0" algn="just">
              <a:lnSpc>
                <a:spcPct val="100000"/>
              </a:lnSpc>
              <a:spcBef>
                <a:spcPts val="0"/>
              </a:spcBef>
              <a:spcAft>
                <a:spcPts val="0"/>
              </a:spcAft>
            </a:pPr>
            <a:r>
              <a:rPr lang="en-US" altLang="zh-CN"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3</a:t>
            </a:r>
            <a:r>
              <a:rPr lang="zh-CN" altLang="en-US"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40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受限</a:t>
            </a:r>
            <a:r>
              <a:rPr lang="zh-CN" altLang="zh-CN" sz="4000" kern="0" dirty="0">
                <a:solidFill>
                  <a:schemeClr val="bg1"/>
                </a:solidFill>
                <a:latin typeface="Arial" panose="020B0604020202020204" pitchFamily="34" charset="0"/>
                <a:cs typeface="Times New Roman" panose="02020603050405020304" pitchFamily="18" charset="0"/>
              </a:rPr>
              <a:t>空间主要安全管理</a:t>
            </a:r>
            <a:endParaRPr lang="zh-CN" altLang="en-US" sz="4000" dirty="0">
              <a:solidFill>
                <a:schemeClr val="bg1"/>
              </a:solidFill>
            </a:endParaRPr>
          </a:p>
          <a:p>
            <a:endParaRPr lang="zh-CN" altLang="en-US" sz="4000" dirty="0"/>
          </a:p>
        </p:txBody>
      </p:sp>
      <p:sp>
        <p:nvSpPr>
          <p:cNvPr id="4" name="日期占位符 3">
            <a:extLst>
              <a:ext uri="{FF2B5EF4-FFF2-40B4-BE49-F238E27FC236}">
                <a16:creationId xmlns:a16="http://schemas.microsoft.com/office/drawing/2014/main" id="{B283F6B4-26B2-4ED8-87C0-4C1EC5C5D3E7}"/>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7040479-B3FE-4DFA-9598-D972CADF7FF6}"/>
              </a:ext>
            </a:extLst>
          </p:cNvPr>
          <p:cNvSpPr>
            <a:spLocks noGrp="1"/>
          </p:cNvSpPr>
          <p:nvPr>
            <p:ph type="sldNum" sz="quarter" idx="12"/>
          </p:nvPr>
        </p:nvSpPr>
        <p:spPr/>
        <p:txBody>
          <a:bodyPr/>
          <a:lstStyle/>
          <a:p>
            <a:pPr>
              <a:defRPr/>
            </a:pPr>
            <a:fld id="{92744E61-4189-4B72-92CA-DC38C12BB253}" type="slidenum">
              <a:rPr lang="zh-CN" altLang="en-US" smtClean="0"/>
              <a:pPr>
                <a:defRPr/>
              </a:pPr>
              <a:t>3</a:t>
            </a:fld>
            <a:endParaRPr lang="en-US" altLang="zh-CN"/>
          </a:p>
        </p:txBody>
      </p:sp>
    </p:spTree>
    <p:extLst>
      <p:ext uri="{BB962C8B-B14F-4D97-AF65-F5344CB8AC3E}">
        <p14:creationId xmlns:p14="http://schemas.microsoft.com/office/powerpoint/2010/main" val="2402962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4AA65F14-F203-4269-97EA-92692900D59B}"/>
              </a:ext>
            </a:extLst>
          </p:cNvPr>
          <p:cNvPicPr>
            <a:picLocks noGrp="1" noChangeAspect="1"/>
          </p:cNvPicPr>
          <p:nvPr>
            <p:ph idx="1"/>
          </p:nvPr>
        </p:nvPicPr>
        <p:blipFill rotWithShape="1">
          <a:blip r:embed="rId2"/>
          <a:srcRect l="16339" t="27301" r="17841" b="12222"/>
          <a:stretch/>
        </p:blipFill>
        <p:spPr>
          <a:xfrm>
            <a:off x="0" y="192948"/>
            <a:ext cx="12191999" cy="6107184"/>
          </a:xfrm>
        </p:spPr>
      </p:pic>
      <p:sp>
        <p:nvSpPr>
          <p:cNvPr id="4" name="日期占位符 3">
            <a:extLst>
              <a:ext uri="{FF2B5EF4-FFF2-40B4-BE49-F238E27FC236}">
                <a16:creationId xmlns:a16="http://schemas.microsoft.com/office/drawing/2014/main" id="{E42C0665-4010-4B67-811B-766F9463902A}"/>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6BCB11F-FBAB-44D3-83A9-BDB36252E8DB}"/>
              </a:ext>
            </a:extLst>
          </p:cNvPr>
          <p:cNvSpPr>
            <a:spLocks noGrp="1"/>
          </p:cNvSpPr>
          <p:nvPr>
            <p:ph type="sldNum" sz="quarter" idx="12"/>
          </p:nvPr>
        </p:nvSpPr>
        <p:spPr/>
        <p:txBody>
          <a:bodyPr/>
          <a:lstStyle/>
          <a:p>
            <a:pPr>
              <a:defRPr/>
            </a:pPr>
            <a:fld id="{92744E61-4189-4B72-92CA-DC38C12BB253}" type="slidenum">
              <a:rPr lang="zh-CN" altLang="en-US" smtClean="0"/>
              <a:pPr>
                <a:defRPr/>
              </a:pPr>
              <a:t>30</a:t>
            </a:fld>
            <a:endParaRPr lang="en-US" altLang="zh-CN"/>
          </a:p>
        </p:txBody>
      </p:sp>
    </p:spTree>
    <p:extLst>
      <p:ext uri="{BB962C8B-B14F-4D97-AF65-F5344CB8AC3E}">
        <p14:creationId xmlns:p14="http://schemas.microsoft.com/office/powerpoint/2010/main" val="3904219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A49F032A-3B0C-42F3-BF25-E658C741D9EA}"/>
              </a:ext>
            </a:extLst>
          </p:cNvPr>
          <p:cNvPicPr>
            <a:picLocks noGrp="1" noChangeAspect="1"/>
          </p:cNvPicPr>
          <p:nvPr>
            <p:ph idx="1"/>
          </p:nvPr>
        </p:nvPicPr>
        <p:blipFill rotWithShape="1">
          <a:blip r:embed="rId2"/>
          <a:srcRect l="16599" t="23756" r="15886" b="57704"/>
          <a:stretch/>
        </p:blipFill>
        <p:spPr>
          <a:xfrm>
            <a:off x="167781" y="662731"/>
            <a:ext cx="11862032" cy="1845577"/>
          </a:xfrm>
        </p:spPr>
      </p:pic>
      <p:sp>
        <p:nvSpPr>
          <p:cNvPr id="4" name="日期占位符 3">
            <a:extLst>
              <a:ext uri="{FF2B5EF4-FFF2-40B4-BE49-F238E27FC236}">
                <a16:creationId xmlns:a16="http://schemas.microsoft.com/office/drawing/2014/main" id="{4020FD06-4C8D-4F17-AF5C-FC48D4B19C8F}"/>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1AAF22AB-CE84-45FB-93DD-5769C97E2B50}"/>
              </a:ext>
            </a:extLst>
          </p:cNvPr>
          <p:cNvSpPr>
            <a:spLocks noGrp="1"/>
          </p:cNvSpPr>
          <p:nvPr>
            <p:ph type="sldNum" sz="quarter" idx="12"/>
          </p:nvPr>
        </p:nvSpPr>
        <p:spPr/>
        <p:txBody>
          <a:bodyPr/>
          <a:lstStyle/>
          <a:p>
            <a:pPr>
              <a:defRPr/>
            </a:pPr>
            <a:fld id="{92744E61-4189-4B72-92CA-DC38C12BB253}" type="slidenum">
              <a:rPr lang="zh-CN" altLang="en-US" smtClean="0"/>
              <a:pPr>
                <a:defRPr/>
              </a:pPr>
              <a:t>31</a:t>
            </a:fld>
            <a:endParaRPr lang="en-US" altLang="zh-CN"/>
          </a:p>
        </p:txBody>
      </p:sp>
    </p:spTree>
    <p:extLst>
      <p:ext uri="{BB962C8B-B14F-4D97-AF65-F5344CB8AC3E}">
        <p14:creationId xmlns:p14="http://schemas.microsoft.com/office/powerpoint/2010/main" val="3108484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EE9298-36B5-45A1-A511-A6A91263BF84}"/>
              </a:ext>
            </a:extLst>
          </p:cNvPr>
          <p:cNvSpPr>
            <a:spLocks noGrp="1"/>
          </p:cNvSpPr>
          <p:nvPr>
            <p:ph type="title"/>
          </p:nvPr>
        </p:nvSpPr>
        <p:spPr/>
        <p:txBody>
          <a:bodyPr/>
          <a:lstStyle/>
          <a:p>
            <a:r>
              <a:rPr lang="zh-CN" altLang="en-US" dirty="0">
                <a:solidFill>
                  <a:schemeClr val="bg1"/>
                </a:solidFill>
              </a:rPr>
              <a:t>（</a:t>
            </a:r>
            <a:r>
              <a:rPr lang="en-US" altLang="zh-CN" dirty="0">
                <a:solidFill>
                  <a:schemeClr val="bg1"/>
                </a:solidFill>
              </a:rPr>
              <a:t>4</a:t>
            </a:r>
            <a:r>
              <a:rPr lang="zh-CN" altLang="en-US" dirty="0">
                <a:solidFill>
                  <a:schemeClr val="bg1"/>
                </a:solidFill>
              </a:rPr>
              <a:t>）作业后的清理与确认（</a:t>
            </a:r>
            <a:r>
              <a:rPr lang="en-US" altLang="zh-CN" dirty="0">
                <a:solidFill>
                  <a:schemeClr val="bg1"/>
                </a:solidFill>
              </a:rPr>
              <a:t>7</a:t>
            </a:r>
            <a:r>
              <a:rPr lang="zh-CN" altLang="en-US" dirty="0">
                <a:solidFill>
                  <a:schemeClr val="bg1"/>
                </a:solidFill>
              </a:rPr>
              <a:t>）</a:t>
            </a:r>
            <a:endParaRPr lang="zh-CN" altLang="en-US" dirty="0"/>
          </a:p>
        </p:txBody>
      </p:sp>
      <p:sp>
        <p:nvSpPr>
          <p:cNvPr id="4" name="日期占位符 3">
            <a:extLst>
              <a:ext uri="{FF2B5EF4-FFF2-40B4-BE49-F238E27FC236}">
                <a16:creationId xmlns:a16="http://schemas.microsoft.com/office/drawing/2014/main" id="{70888DFD-A907-484D-A2EA-C101F95196A2}"/>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7B27344-F895-4084-ACA8-300C5D46458E}"/>
              </a:ext>
            </a:extLst>
          </p:cNvPr>
          <p:cNvSpPr>
            <a:spLocks noGrp="1"/>
          </p:cNvSpPr>
          <p:nvPr>
            <p:ph type="sldNum" sz="quarter" idx="12"/>
          </p:nvPr>
        </p:nvSpPr>
        <p:spPr/>
        <p:txBody>
          <a:bodyPr/>
          <a:lstStyle/>
          <a:p>
            <a:pPr>
              <a:defRPr/>
            </a:pPr>
            <a:fld id="{92744E61-4189-4B72-92CA-DC38C12BB253}" type="slidenum">
              <a:rPr lang="zh-CN" altLang="en-US" smtClean="0"/>
              <a:pPr>
                <a:defRPr/>
              </a:pPr>
              <a:t>32</a:t>
            </a:fld>
            <a:endParaRPr lang="en-US" altLang="zh-CN"/>
          </a:p>
        </p:txBody>
      </p:sp>
      <p:pic>
        <p:nvPicPr>
          <p:cNvPr id="6" name="内容占位符 6">
            <a:extLst>
              <a:ext uri="{FF2B5EF4-FFF2-40B4-BE49-F238E27FC236}">
                <a16:creationId xmlns:a16="http://schemas.microsoft.com/office/drawing/2014/main" id="{AD7ED236-1954-47D7-8335-B965ACF1E8B4}"/>
              </a:ext>
            </a:extLst>
          </p:cNvPr>
          <p:cNvPicPr>
            <a:picLocks noGrp="1" noChangeAspect="1"/>
          </p:cNvPicPr>
          <p:nvPr>
            <p:ph idx="1"/>
          </p:nvPr>
        </p:nvPicPr>
        <p:blipFill rotWithShape="1">
          <a:blip r:embed="rId2"/>
          <a:srcRect l="16599" t="41532" r="15886" b="40180"/>
          <a:stretch/>
        </p:blipFill>
        <p:spPr>
          <a:xfrm>
            <a:off x="90284" y="2189526"/>
            <a:ext cx="12101716" cy="1702863"/>
          </a:xfrm>
        </p:spPr>
      </p:pic>
    </p:spTree>
    <p:extLst>
      <p:ext uri="{BB962C8B-B14F-4D97-AF65-F5344CB8AC3E}">
        <p14:creationId xmlns:p14="http://schemas.microsoft.com/office/powerpoint/2010/main" val="1051888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01C772-139D-49C9-A086-D5639A321C68}"/>
              </a:ext>
            </a:extLst>
          </p:cNvPr>
          <p:cNvSpPr>
            <a:spLocks noGrp="1"/>
          </p:cNvSpPr>
          <p:nvPr>
            <p:ph type="title"/>
          </p:nvPr>
        </p:nvSpPr>
        <p:spPr/>
        <p:txBody>
          <a:bodyPr/>
          <a:lstStyle/>
          <a:p>
            <a:r>
              <a:rPr lang="zh-CN" altLang="en-US" dirty="0">
                <a:solidFill>
                  <a:schemeClr val="bg1"/>
                </a:solidFill>
              </a:rPr>
              <a:t>（</a:t>
            </a:r>
            <a:r>
              <a:rPr lang="en-US" altLang="zh-CN" dirty="0">
                <a:solidFill>
                  <a:schemeClr val="bg1"/>
                </a:solidFill>
              </a:rPr>
              <a:t>5</a:t>
            </a:r>
            <a:r>
              <a:rPr lang="zh-CN" altLang="en-US" dirty="0">
                <a:solidFill>
                  <a:schemeClr val="bg1"/>
                </a:solidFill>
              </a:rPr>
              <a:t>）发包作业管理（</a:t>
            </a:r>
            <a:r>
              <a:rPr lang="en-US" altLang="zh-CN" dirty="0">
                <a:solidFill>
                  <a:schemeClr val="bg1"/>
                </a:solidFill>
              </a:rPr>
              <a:t>8</a:t>
            </a:r>
            <a:r>
              <a:rPr lang="zh-CN" altLang="en-US" dirty="0">
                <a:solidFill>
                  <a:schemeClr val="bg1"/>
                </a:solidFill>
              </a:rPr>
              <a:t>）</a:t>
            </a:r>
          </a:p>
        </p:txBody>
      </p:sp>
      <p:pic>
        <p:nvPicPr>
          <p:cNvPr id="7" name="内容占位符 6">
            <a:extLst>
              <a:ext uri="{FF2B5EF4-FFF2-40B4-BE49-F238E27FC236}">
                <a16:creationId xmlns:a16="http://schemas.microsoft.com/office/drawing/2014/main" id="{6957CEA5-DF29-4158-924B-F92B1AC15B27}"/>
              </a:ext>
            </a:extLst>
          </p:cNvPr>
          <p:cNvPicPr>
            <a:picLocks noGrp="1" noChangeAspect="1"/>
          </p:cNvPicPr>
          <p:nvPr>
            <p:ph idx="1"/>
          </p:nvPr>
        </p:nvPicPr>
        <p:blipFill rotWithShape="1">
          <a:blip r:embed="rId2"/>
          <a:srcRect l="19468" t="28344" r="18231" b="38081"/>
          <a:stretch/>
        </p:blipFill>
        <p:spPr>
          <a:xfrm>
            <a:off x="587229" y="1837189"/>
            <a:ext cx="11392250" cy="3917659"/>
          </a:xfrm>
        </p:spPr>
      </p:pic>
      <p:sp>
        <p:nvSpPr>
          <p:cNvPr id="4" name="日期占位符 3">
            <a:extLst>
              <a:ext uri="{FF2B5EF4-FFF2-40B4-BE49-F238E27FC236}">
                <a16:creationId xmlns:a16="http://schemas.microsoft.com/office/drawing/2014/main" id="{5A9E5F67-76A5-4B77-96CD-0DD4685D9F41}"/>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DF37881-7DF9-4A77-8B29-5CE4E0D00CAF}"/>
              </a:ext>
            </a:extLst>
          </p:cNvPr>
          <p:cNvSpPr>
            <a:spLocks noGrp="1"/>
          </p:cNvSpPr>
          <p:nvPr>
            <p:ph type="sldNum" sz="quarter" idx="12"/>
          </p:nvPr>
        </p:nvSpPr>
        <p:spPr/>
        <p:txBody>
          <a:bodyPr/>
          <a:lstStyle/>
          <a:p>
            <a:pPr>
              <a:defRPr/>
            </a:pPr>
            <a:fld id="{92744E61-4189-4B72-92CA-DC38C12BB253}" type="slidenum">
              <a:rPr lang="zh-CN" altLang="en-US" smtClean="0"/>
              <a:pPr>
                <a:defRPr/>
              </a:pPr>
              <a:t>33</a:t>
            </a:fld>
            <a:endParaRPr lang="en-US" altLang="zh-CN"/>
          </a:p>
        </p:txBody>
      </p:sp>
    </p:spTree>
    <p:extLst>
      <p:ext uri="{BB962C8B-B14F-4D97-AF65-F5344CB8AC3E}">
        <p14:creationId xmlns:p14="http://schemas.microsoft.com/office/powerpoint/2010/main" val="896695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FBCB4F6A-C045-45F9-A4C1-79F15D48A5B3}"/>
              </a:ext>
            </a:extLst>
          </p:cNvPr>
          <p:cNvPicPr>
            <a:picLocks noGrp="1" noChangeAspect="1"/>
          </p:cNvPicPr>
          <p:nvPr>
            <p:ph idx="1"/>
          </p:nvPr>
        </p:nvPicPr>
        <p:blipFill rotWithShape="1">
          <a:blip r:embed="rId2"/>
          <a:srcRect l="26374" t="39345" r="22142" b="10971"/>
          <a:stretch/>
        </p:blipFill>
        <p:spPr>
          <a:xfrm>
            <a:off x="176169" y="98965"/>
            <a:ext cx="11895589" cy="5915942"/>
          </a:xfrm>
        </p:spPr>
      </p:pic>
      <p:sp>
        <p:nvSpPr>
          <p:cNvPr id="4" name="日期占位符 3">
            <a:extLst>
              <a:ext uri="{FF2B5EF4-FFF2-40B4-BE49-F238E27FC236}">
                <a16:creationId xmlns:a16="http://schemas.microsoft.com/office/drawing/2014/main" id="{99BC401A-6097-4A88-8129-2E179A3F9581}"/>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057A61B-60EF-4D6E-9A09-278C81BDA106}"/>
              </a:ext>
            </a:extLst>
          </p:cNvPr>
          <p:cNvSpPr>
            <a:spLocks noGrp="1"/>
          </p:cNvSpPr>
          <p:nvPr>
            <p:ph type="sldNum" sz="quarter" idx="12"/>
          </p:nvPr>
        </p:nvSpPr>
        <p:spPr/>
        <p:txBody>
          <a:bodyPr/>
          <a:lstStyle/>
          <a:p>
            <a:pPr>
              <a:defRPr/>
            </a:pPr>
            <a:fld id="{92744E61-4189-4B72-92CA-DC38C12BB253}" type="slidenum">
              <a:rPr lang="zh-CN" altLang="en-US" smtClean="0"/>
              <a:pPr>
                <a:defRPr/>
              </a:pPr>
              <a:t>34</a:t>
            </a:fld>
            <a:endParaRPr lang="en-US" altLang="zh-CN"/>
          </a:p>
        </p:txBody>
      </p:sp>
    </p:spTree>
    <p:extLst>
      <p:ext uri="{BB962C8B-B14F-4D97-AF65-F5344CB8AC3E}">
        <p14:creationId xmlns:p14="http://schemas.microsoft.com/office/powerpoint/2010/main" val="381016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7E880A-5DDB-4D90-B731-3EFA3DB6B39A}"/>
              </a:ext>
            </a:extLst>
          </p:cNvPr>
          <p:cNvSpPr>
            <a:spLocks noGrp="1"/>
          </p:cNvSpPr>
          <p:nvPr>
            <p:ph type="title"/>
          </p:nvPr>
        </p:nvSpPr>
        <p:spPr/>
        <p:txBody>
          <a:bodyPr>
            <a:normAutofit/>
          </a:bodyPr>
          <a:lstStyle/>
          <a:p>
            <a:r>
              <a:rPr lang="zh-CN" altLang="en-US" sz="4000" dirty="0">
                <a:solidFill>
                  <a:schemeClr val="bg1"/>
                </a:solidFill>
              </a:rPr>
              <a:t>（</a:t>
            </a:r>
            <a:r>
              <a:rPr lang="en-US" altLang="zh-CN" sz="4000" dirty="0">
                <a:solidFill>
                  <a:schemeClr val="bg1"/>
                </a:solidFill>
              </a:rPr>
              <a:t>5</a:t>
            </a:r>
            <a:r>
              <a:rPr lang="zh-CN" altLang="en-US" sz="4000" dirty="0">
                <a:solidFill>
                  <a:schemeClr val="bg1"/>
                </a:solidFill>
              </a:rPr>
              <a:t>）安全应急预案（应急处置与救援）（</a:t>
            </a:r>
            <a:r>
              <a:rPr lang="en-US" altLang="zh-CN" sz="4000" dirty="0">
                <a:solidFill>
                  <a:schemeClr val="bg1"/>
                </a:solidFill>
              </a:rPr>
              <a:t>9</a:t>
            </a:r>
            <a:r>
              <a:rPr lang="zh-CN" altLang="en-US" sz="4000" dirty="0">
                <a:solidFill>
                  <a:schemeClr val="bg1"/>
                </a:solidFill>
              </a:rPr>
              <a:t>）</a:t>
            </a:r>
            <a:endParaRPr lang="zh-CN" altLang="en-US" sz="4000" dirty="0"/>
          </a:p>
        </p:txBody>
      </p:sp>
      <p:pic>
        <p:nvPicPr>
          <p:cNvPr id="7" name="内容占位符 6">
            <a:extLst>
              <a:ext uri="{FF2B5EF4-FFF2-40B4-BE49-F238E27FC236}">
                <a16:creationId xmlns:a16="http://schemas.microsoft.com/office/drawing/2014/main" id="{184A67EA-8F70-439B-B8BB-492681335339}"/>
              </a:ext>
            </a:extLst>
          </p:cNvPr>
          <p:cNvPicPr>
            <a:picLocks noGrp="1" noChangeAspect="1"/>
          </p:cNvPicPr>
          <p:nvPr>
            <p:ph idx="1"/>
          </p:nvPr>
        </p:nvPicPr>
        <p:blipFill rotWithShape="1">
          <a:blip r:embed="rId2"/>
          <a:srcRect l="19728" t="28136" r="19926" b="35800"/>
          <a:stretch/>
        </p:blipFill>
        <p:spPr>
          <a:xfrm>
            <a:off x="-83890" y="1737360"/>
            <a:ext cx="12205981" cy="3480592"/>
          </a:xfrm>
        </p:spPr>
      </p:pic>
      <p:sp>
        <p:nvSpPr>
          <p:cNvPr id="4" name="日期占位符 3">
            <a:extLst>
              <a:ext uri="{FF2B5EF4-FFF2-40B4-BE49-F238E27FC236}">
                <a16:creationId xmlns:a16="http://schemas.microsoft.com/office/drawing/2014/main" id="{DAED36F8-37DF-4C9E-B84C-6CF58AE8BB10}"/>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9B44140C-4A62-4A72-AFA0-6E4F0D4C4043}"/>
              </a:ext>
            </a:extLst>
          </p:cNvPr>
          <p:cNvSpPr>
            <a:spLocks noGrp="1"/>
          </p:cNvSpPr>
          <p:nvPr>
            <p:ph type="sldNum" sz="quarter" idx="12"/>
          </p:nvPr>
        </p:nvSpPr>
        <p:spPr/>
        <p:txBody>
          <a:bodyPr/>
          <a:lstStyle/>
          <a:p>
            <a:pPr>
              <a:defRPr/>
            </a:pPr>
            <a:fld id="{92744E61-4189-4B72-92CA-DC38C12BB253}" type="slidenum">
              <a:rPr lang="zh-CN" altLang="en-US" smtClean="0"/>
              <a:pPr>
                <a:defRPr/>
              </a:pPr>
              <a:t>35</a:t>
            </a:fld>
            <a:endParaRPr lang="en-US" altLang="zh-CN"/>
          </a:p>
        </p:txBody>
      </p:sp>
    </p:spTree>
    <p:extLst>
      <p:ext uri="{BB962C8B-B14F-4D97-AF65-F5344CB8AC3E}">
        <p14:creationId xmlns:p14="http://schemas.microsoft.com/office/powerpoint/2010/main" val="317825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9368E15B-0F4E-40D6-AA85-778A4F3A2764}"/>
              </a:ext>
            </a:extLst>
          </p:cNvPr>
          <p:cNvPicPr>
            <a:picLocks noGrp="1" noChangeAspect="1"/>
          </p:cNvPicPr>
          <p:nvPr>
            <p:ph idx="1"/>
          </p:nvPr>
        </p:nvPicPr>
        <p:blipFill rotWithShape="1">
          <a:blip r:embed="rId2"/>
          <a:srcRect l="28329" t="25426" r="24228" b="12847"/>
          <a:stretch/>
        </p:blipFill>
        <p:spPr>
          <a:xfrm>
            <a:off x="461394" y="117446"/>
            <a:ext cx="11509696" cy="6216242"/>
          </a:xfrm>
        </p:spPr>
      </p:pic>
      <p:sp>
        <p:nvSpPr>
          <p:cNvPr id="4" name="日期占位符 3">
            <a:extLst>
              <a:ext uri="{FF2B5EF4-FFF2-40B4-BE49-F238E27FC236}">
                <a16:creationId xmlns:a16="http://schemas.microsoft.com/office/drawing/2014/main" id="{3090343A-3F1F-41FF-A652-2CD0AA091C2A}"/>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15800BD-0DF6-48B8-AAEC-02ECB8FCEAE0}"/>
              </a:ext>
            </a:extLst>
          </p:cNvPr>
          <p:cNvSpPr>
            <a:spLocks noGrp="1"/>
          </p:cNvSpPr>
          <p:nvPr>
            <p:ph type="sldNum" sz="quarter" idx="12"/>
          </p:nvPr>
        </p:nvSpPr>
        <p:spPr/>
        <p:txBody>
          <a:bodyPr/>
          <a:lstStyle/>
          <a:p>
            <a:pPr>
              <a:defRPr/>
            </a:pPr>
            <a:fld id="{92744E61-4189-4B72-92CA-DC38C12BB253}" type="slidenum">
              <a:rPr lang="zh-CN" altLang="en-US" smtClean="0"/>
              <a:pPr>
                <a:defRPr/>
              </a:pPr>
              <a:t>36</a:t>
            </a:fld>
            <a:endParaRPr lang="en-US" altLang="zh-CN"/>
          </a:p>
        </p:txBody>
      </p:sp>
    </p:spTree>
    <p:extLst>
      <p:ext uri="{BB962C8B-B14F-4D97-AF65-F5344CB8AC3E}">
        <p14:creationId xmlns:p14="http://schemas.microsoft.com/office/powerpoint/2010/main" val="3633752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F62694-6C6E-4224-8CC9-FEDF3C5837D3}"/>
              </a:ext>
            </a:extLst>
          </p:cNvPr>
          <p:cNvSpPr>
            <a:spLocks noGrp="1"/>
          </p:cNvSpPr>
          <p:nvPr>
            <p:ph type="title"/>
          </p:nvPr>
        </p:nvSpPr>
        <p:spPr/>
        <p:txBody>
          <a:bodyPr>
            <a:normAutofit/>
          </a:bodyPr>
          <a:lstStyle/>
          <a:p>
            <a:endParaRPr lang="zh-CN" altLang="en-US" dirty="0"/>
          </a:p>
        </p:txBody>
      </p:sp>
      <p:sp>
        <p:nvSpPr>
          <p:cNvPr id="3" name="内容占位符 2">
            <a:extLst>
              <a:ext uri="{FF2B5EF4-FFF2-40B4-BE49-F238E27FC236}">
                <a16:creationId xmlns:a16="http://schemas.microsoft.com/office/drawing/2014/main" id="{85C4A6E5-68CF-4DFC-AB69-7EA3863D8767}"/>
              </a:ext>
            </a:extLst>
          </p:cNvPr>
          <p:cNvSpPr>
            <a:spLocks noGrp="1"/>
          </p:cNvSpPr>
          <p:nvPr>
            <p:ph idx="1"/>
          </p:nvPr>
        </p:nvSpPr>
        <p:spPr/>
        <p:txBody>
          <a:bodyPr/>
          <a:lstStyle/>
          <a:p>
            <a:r>
              <a:rPr lang="zh-CN" altLang="en-US" dirty="0">
                <a:solidFill>
                  <a:schemeClr val="bg1"/>
                </a:solidFill>
              </a:rPr>
              <a:t>（</a:t>
            </a:r>
            <a:r>
              <a:rPr lang="en-US" altLang="zh-CN" dirty="0">
                <a:solidFill>
                  <a:schemeClr val="bg1"/>
                </a:solidFill>
              </a:rPr>
              <a:t>1</a:t>
            </a:r>
            <a:r>
              <a:rPr lang="zh-CN" altLang="en-US" dirty="0">
                <a:solidFill>
                  <a:schemeClr val="bg1"/>
                </a:solidFill>
              </a:rPr>
              <a:t>）一般要求（</a:t>
            </a:r>
            <a:r>
              <a:rPr lang="en-US" altLang="zh-CN" dirty="0">
                <a:solidFill>
                  <a:schemeClr val="bg1"/>
                </a:solidFill>
              </a:rPr>
              <a:t>4</a:t>
            </a:r>
            <a:r>
              <a:rPr lang="zh-CN" altLang="en-US" dirty="0">
                <a:solidFill>
                  <a:schemeClr val="bg1"/>
                </a:solidFill>
              </a:rPr>
              <a:t>）</a:t>
            </a:r>
            <a:endParaRPr lang="en-US" altLang="zh-CN" dirty="0">
              <a:solidFill>
                <a:schemeClr val="bg1"/>
              </a:solidFill>
            </a:endParaRPr>
          </a:p>
          <a:p>
            <a:r>
              <a:rPr lang="zh-CN" altLang="en-US" dirty="0">
                <a:solidFill>
                  <a:schemeClr val="bg1"/>
                </a:solidFill>
              </a:rPr>
              <a:t>（</a:t>
            </a:r>
            <a:r>
              <a:rPr lang="en-US" altLang="zh-CN" dirty="0">
                <a:solidFill>
                  <a:schemeClr val="bg1"/>
                </a:solidFill>
              </a:rPr>
              <a:t>2</a:t>
            </a:r>
            <a:r>
              <a:rPr lang="zh-CN" altLang="en-US" dirty="0">
                <a:solidFill>
                  <a:schemeClr val="bg1"/>
                </a:solidFill>
              </a:rPr>
              <a:t>）作业前准备（</a:t>
            </a:r>
            <a:r>
              <a:rPr lang="en-US" altLang="zh-CN" dirty="0">
                <a:solidFill>
                  <a:schemeClr val="bg1"/>
                </a:solidFill>
              </a:rPr>
              <a:t>5</a:t>
            </a:r>
            <a:r>
              <a:rPr lang="zh-CN" altLang="en-US" dirty="0">
                <a:solidFill>
                  <a:schemeClr val="bg1"/>
                </a:solidFill>
              </a:rPr>
              <a:t>）</a:t>
            </a:r>
            <a:endParaRPr lang="en-US" altLang="zh-CN" dirty="0">
              <a:solidFill>
                <a:schemeClr val="bg1"/>
              </a:solidFill>
            </a:endParaRPr>
          </a:p>
          <a:p>
            <a:r>
              <a:rPr lang="zh-CN" altLang="en-US" dirty="0">
                <a:solidFill>
                  <a:schemeClr val="bg1"/>
                </a:solidFill>
              </a:rPr>
              <a:t>（</a:t>
            </a:r>
            <a:r>
              <a:rPr lang="en-US" altLang="zh-CN" dirty="0">
                <a:solidFill>
                  <a:schemeClr val="bg1"/>
                </a:solidFill>
              </a:rPr>
              <a:t>3</a:t>
            </a:r>
            <a:r>
              <a:rPr lang="zh-CN" altLang="en-US" dirty="0">
                <a:solidFill>
                  <a:schemeClr val="bg1"/>
                </a:solidFill>
              </a:rPr>
              <a:t>）作业过程（</a:t>
            </a:r>
            <a:r>
              <a:rPr lang="en-US" altLang="zh-CN" dirty="0">
                <a:solidFill>
                  <a:schemeClr val="bg1"/>
                </a:solidFill>
              </a:rPr>
              <a:t>6</a:t>
            </a:r>
            <a:r>
              <a:rPr lang="zh-CN" altLang="en-US" dirty="0">
                <a:solidFill>
                  <a:schemeClr val="bg1"/>
                </a:solidFill>
              </a:rPr>
              <a:t>）</a:t>
            </a:r>
            <a:endParaRPr lang="en-US" altLang="zh-CN" dirty="0">
              <a:solidFill>
                <a:schemeClr val="bg1"/>
              </a:solidFill>
            </a:endParaRPr>
          </a:p>
          <a:p>
            <a:r>
              <a:rPr lang="zh-CN" altLang="en-US" dirty="0">
                <a:solidFill>
                  <a:schemeClr val="bg1"/>
                </a:solidFill>
              </a:rPr>
              <a:t>（</a:t>
            </a:r>
            <a:r>
              <a:rPr lang="en-US" altLang="zh-CN" dirty="0">
                <a:solidFill>
                  <a:schemeClr val="bg1"/>
                </a:solidFill>
              </a:rPr>
              <a:t>4</a:t>
            </a:r>
            <a:r>
              <a:rPr lang="zh-CN" altLang="en-US" dirty="0">
                <a:solidFill>
                  <a:schemeClr val="bg1"/>
                </a:solidFill>
              </a:rPr>
              <a:t>）作业后的清理与确认（</a:t>
            </a:r>
            <a:r>
              <a:rPr lang="en-US" altLang="zh-CN" dirty="0">
                <a:solidFill>
                  <a:schemeClr val="bg1"/>
                </a:solidFill>
              </a:rPr>
              <a:t>7</a:t>
            </a:r>
            <a:r>
              <a:rPr lang="zh-CN" altLang="en-US" dirty="0">
                <a:solidFill>
                  <a:schemeClr val="bg1"/>
                </a:solidFill>
              </a:rPr>
              <a:t>）</a:t>
            </a:r>
            <a:endParaRPr lang="en-US" altLang="zh-CN" dirty="0">
              <a:solidFill>
                <a:schemeClr val="bg1"/>
              </a:solidFill>
            </a:endParaRPr>
          </a:p>
          <a:p>
            <a:r>
              <a:rPr lang="zh-CN" altLang="en-US" dirty="0">
                <a:solidFill>
                  <a:schemeClr val="bg1"/>
                </a:solidFill>
              </a:rPr>
              <a:t>（</a:t>
            </a:r>
            <a:r>
              <a:rPr lang="en-US" altLang="zh-CN" dirty="0">
                <a:solidFill>
                  <a:schemeClr val="bg1"/>
                </a:solidFill>
              </a:rPr>
              <a:t>5</a:t>
            </a:r>
            <a:r>
              <a:rPr lang="zh-CN" altLang="en-US" dirty="0">
                <a:solidFill>
                  <a:schemeClr val="bg1"/>
                </a:solidFill>
              </a:rPr>
              <a:t>）安全应急预案（应急处置与救援）（</a:t>
            </a:r>
            <a:r>
              <a:rPr lang="en-US" altLang="zh-CN" dirty="0">
                <a:solidFill>
                  <a:schemeClr val="bg1"/>
                </a:solidFill>
              </a:rPr>
              <a:t>9</a:t>
            </a:r>
            <a:r>
              <a:rPr lang="zh-CN" altLang="en-US" dirty="0">
                <a:solidFill>
                  <a:schemeClr val="bg1"/>
                </a:solidFill>
              </a:rPr>
              <a:t>）</a:t>
            </a:r>
          </a:p>
        </p:txBody>
      </p:sp>
      <p:sp>
        <p:nvSpPr>
          <p:cNvPr id="4" name="日期占位符 3">
            <a:extLst>
              <a:ext uri="{FF2B5EF4-FFF2-40B4-BE49-F238E27FC236}">
                <a16:creationId xmlns:a16="http://schemas.microsoft.com/office/drawing/2014/main" id="{A8584A80-5B36-45F1-99C7-E1F9DEEF6FAB}"/>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0FA8B9A-22FE-4163-A930-3795748A0AF0}"/>
              </a:ext>
            </a:extLst>
          </p:cNvPr>
          <p:cNvSpPr>
            <a:spLocks noGrp="1"/>
          </p:cNvSpPr>
          <p:nvPr>
            <p:ph type="sldNum" sz="quarter" idx="12"/>
          </p:nvPr>
        </p:nvSpPr>
        <p:spPr/>
        <p:txBody>
          <a:bodyPr/>
          <a:lstStyle/>
          <a:p>
            <a:pPr>
              <a:defRPr/>
            </a:pPr>
            <a:fld id="{92744E61-4189-4B72-92CA-DC38C12BB253}" type="slidenum">
              <a:rPr lang="zh-CN" altLang="en-US" smtClean="0"/>
              <a:pPr>
                <a:defRPr/>
              </a:pPr>
              <a:t>37</a:t>
            </a:fld>
            <a:endParaRPr lang="en-US" altLang="zh-CN"/>
          </a:p>
        </p:txBody>
      </p:sp>
    </p:spTree>
    <p:extLst>
      <p:ext uri="{BB962C8B-B14F-4D97-AF65-F5344CB8AC3E}">
        <p14:creationId xmlns:p14="http://schemas.microsoft.com/office/powerpoint/2010/main" val="4071834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A6A4227-BB5C-4143-9730-2AEDD9BA077C}"/>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F2CE49A-A278-463D-82A1-21F424AA48C7}"/>
              </a:ext>
            </a:extLst>
          </p:cNvPr>
          <p:cNvSpPr>
            <a:spLocks noGrp="1"/>
          </p:cNvSpPr>
          <p:nvPr>
            <p:ph type="sldNum" sz="quarter" idx="12"/>
          </p:nvPr>
        </p:nvSpPr>
        <p:spPr/>
        <p:txBody>
          <a:bodyPr/>
          <a:lstStyle/>
          <a:p>
            <a:pPr>
              <a:defRPr/>
            </a:pPr>
            <a:fld id="{92744E61-4189-4B72-92CA-DC38C12BB253}" type="slidenum">
              <a:rPr lang="zh-CN" altLang="en-US" smtClean="0"/>
              <a:pPr>
                <a:defRPr/>
              </a:pPr>
              <a:t>38</a:t>
            </a:fld>
            <a:endParaRPr lang="en-US" altLang="zh-CN"/>
          </a:p>
        </p:txBody>
      </p:sp>
      <p:pic>
        <p:nvPicPr>
          <p:cNvPr id="6" name="图片 5">
            <a:extLst>
              <a:ext uri="{FF2B5EF4-FFF2-40B4-BE49-F238E27FC236}">
                <a16:creationId xmlns:a16="http://schemas.microsoft.com/office/drawing/2014/main" id="{60B4AC9C-0D3E-4B10-8233-68442A7DBC6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10313" y="276837"/>
            <a:ext cx="4110604" cy="6048462"/>
          </a:xfrm>
          <a:prstGeom prst="rect">
            <a:avLst/>
          </a:prstGeom>
          <a:noFill/>
          <a:ln>
            <a:noFill/>
          </a:ln>
        </p:spPr>
      </p:pic>
    </p:spTree>
    <p:extLst>
      <p:ext uri="{BB962C8B-B14F-4D97-AF65-F5344CB8AC3E}">
        <p14:creationId xmlns:p14="http://schemas.microsoft.com/office/powerpoint/2010/main" val="689776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978195-A63A-4143-8918-FA0B0E33525F}"/>
              </a:ext>
            </a:extLst>
          </p:cNvPr>
          <p:cNvSpPr>
            <a:spLocks noGrp="1"/>
          </p:cNvSpPr>
          <p:nvPr>
            <p:ph type="title"/>
          </p:nvPr>
        </p:nvSpPr>
        <p:spPr>
          <a:xfrm>
            <a:off x="109057" y="286603"/>
            <a:ext cx="12082943" cy="1450757"/>
          </a:xfrm>
        </p:spPr>
        <p:txBody>
          <a:bodyPr>
            <a:normAutofit/>
          </a:bodyPr>
          <a:lstStyle/>
          <a:p>
            <a:r>
              <a:rPr lang="en-US" altLang="zh-CN" b="1" kern="0" dirty="0">
                <a:solidFill>
                  <a:schemeClr val="bg1"/>
                </a:solidFill>
                <a:latin typeface="Arial" panose="020B0604020202020204" pitchFamily="34" charset="0"/>
                <a:cs typeface="Times New Roman" panose="02020603050405020304" pitchFamily="18" charset="0"/>
              </a:rPr>
              <a:t>6.1</a:t>
            </a:r>
            <a:r>
              <a:rPr lang="zh-CN" altLang="zh-CN" b="1" kern="0" dirty="0">
                <a:solidFill>
                  <a:schemeClr val="bg1"/>
                </a:solidFill>
                <a:latin typeface="Arial" panose="020B0604020202020204" pitchFamily="34" charset="0"/>
                <a:cs typeface="Arial" panose="020B0604020202020204" pitchFamily="34" charset="0"/>
              </a:rPr>
              <a:t>作业前，应对受限空间进行安全隔离，要求如下：</a:t>
            </a:r>
            <a:endParaRPr lang="zh-CN" altLang="en-US" dirty="0"/>
          </a:p>
        </p:txBody>
      </p:sp>
      <p:sp>
        <p:nvSpPr>
          <p:cNvPr id="3" name="内容占位符 2">
            <a:extLst>
              <a:ext uri="{FF2B5EF4-FFF2-40B4-BE49-F238E27FC236}">
                <a16:creationId xmlns:a16="http://schemas.microsoft.com/office/drawing/2014/main" id="{D48A0D24-AB70-428D-95A9-32AFEC01373C}"/>
              </a:ext>
            </a:extLst>
          </p:cNvPr>
          <p:cNvSpPr>
            <a:spLocks noGrp="1"/>
          </p:cNvSpPr>
          <p:nvPr>
            <p:ph idx="1"/>
          </p:nvPr>
        </p:nvSpPr>
        <p:spPr>
          <a:xfrm>
            <a:off x="109057" y="1845734"/>
            <a:ext cx="11912367" cy="4023360"/>
          </a:xfrm>
        </p:spPr>
        <p:txBody>
          <a:bodyPr>
            <a:normAutofit/>
          </a:bodyPr>
          <a:lstStyle/>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与受限空间连通的可能危及安全作业的管道应釆用加盲板或拆除一段管道的方式进行隔离</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不应采用水封或关闭阀门代替盲板作为隔断措施；</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b</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与受限空间连通的可能危及安全作业的孔、洞应进行严密封堵；</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c</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对作业设备上的电器电源，应采取可靠的断电措施，电源开关处应上锁并加挂警示牌。</a:t>
            </a:r>
          </a:p>
          <a:p>
            <a:pPr>
              <a:lnSpc>
                <a:spcPct val="100000"/>
              </a:lnSpc>
            </a:pPr>
            <a:endParaRPr lang="zh-CN" altLang="en-US" sz="3200" dirty="0">
              <a:solidFill>
                <a:schemeClr val="bg1"/>
              </a:solidFill>
            </a:endParaRPr>
          </a:p>
        </p:txBody>
      </p:sp>
      <p:sp>
        <p:nvSpPr>
          <p:cNvPr id="4" name="日期占位符 3">
            <a:extLst>
              <a:ext uri="{FF2B5EF4-FFF2-40B4-BE49-F238E27FC236}">
                <a16:creationId xmlns:a16="http://schemas.microsoft.com/office/drawing/2014/main" id="{7F77403E-8869-4904-BB4A-D4C7FC251177}"/>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080BA4A7-DC5D-4BFC-B178-5D8E13E82E6C}"/>
              </a:ext>
            </a:extLst>
          </p:cNvPr>
          <p:cNvSpPr>
            <a:spLocks noGrp="1"/>
          </p:cNvSpPr>
          <p:nvPr>
            <p:ph type="sldNum" sz="quarter" idx="12"/>
          </p:nvPr>
        </p:nvSpPr>
        <p:spPr/>
        <p:txBody>
          <a:bodyPr/>
          <a:lstStyle/>
          <a:p>
            <a:pPr>
              <a:defRPr/>
            </a:pPr>
            <a:fld id="{92744E61-4189-4B72-92CA-DC38C12BB253}" type="slidenum">
              <a:rPr lang="zh-CN" altLang="en-US" smtClean="0"/>
              <a:pPr>
                <a:defRPr/>
              </a:pPr>
              <a:t>39</a:t>
            </a:fld>
            <a:endParaRPr lang="en-US" altLang="zh-CN"/>
          </a:p>
        </p:txBody>
      </p:sp>
    </p:spTree>
    <p:extLst>
      <p:ext uri="{BB962C8B-B14F-4D97-AF65-F5344CB8AC3E}">
        <p14:creationId xmlns:p14="http://schemas.microsoft.com/office/powerpoint/2010/main" val="2067790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C0707-8AF9-40E5-B8EA-5683749794E5}"/>
              </a:ext>
            </a:extLst>
          </p:cNvPr>
          <p:cNvSpPr>
            <a:spLocks noGrp="1"/>
          </p:cNvSpPr>
          <p:nvPr>
            <p:ph type="title"/>
          </p:nvPr>
        </p:nvSpPr>
        <p:spPr>
          <a:xfrm>
            <a:off x="276837" y="286603"/>
            <a:ext cx="10878843" cy="1450757"/>
          </a:xfrm>
        </p:spPr>
        <p:txBody>
          <a:bodyPr>
            <a:noAutofit/>
          </a:bodyPr>
          <a:lstStyle/>
          <a:p>
            <a:r>
              <a:rPr lang="en-US" altLang="zh-CN"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1</a:t>
            </a:r>
            <a:r>
              <a:rPr lang="zh-CN" altLang="en-US"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受限空间</a:t>
            </a:r>
            <a:r>
              <a:rPr lang="zh-CN" altLang="en-US"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（有限空间）</a:t>
            </a:r>
            <a:r>
              <a:rPr lang="zh-CN" altLang="zh-CN"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的定义</a:t>
            </a:r>
            <a:endParaRPr lang="zh-CN" altLang="en-US"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p:txBody>
      </p:sp>
      <p:sp>
        <p:nvSpPr>
          <p:cNvPr id="4" name="日期占位符 3">
            <a:extLst>
              <a:ext uri="{FF2B5EF4-FFF2-40B4-BE49-F238E27FC236}">
                <a16:creationId xmlns:a16="http://schemas.microsoft.com/office/drawing/2014/main" id="{81E5631C-220A-4BE8-8940-7DE1CD405E5A}"/>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5083E40-BD11-497A-8836-60F5A271A062}"/>
              </a:ext>
            </a:extLst>
          </p:cNvPr>
          <p:cNvSpPr>
            <a:spLocks noGrp="1"/>
          </p:cNvSpPr>
          <p:nvPr>
            <p:ph type="sldNum" sz="quarter" idx="12"/>
          </p:nvPr>
        </p:nvSpPr>
        <p:spPr/>
        <p:txBody>
          <a:bodyPr/>
          <a:lstStyle/>
          <a:p>
            <a:pPr>
              <a:defRPr/>
            </a:pPr>
            <a:fld id="{92744E61-4189-4B72-92CA-DC38C12BB253}" type="slidenum">
              <a:rPr lang="zh-CN" altLang="en-US" smtClean="0"/>
              <a:pPr>
                <a:defRPr/>
              </a:pPr>
              <a:t>4</a:t>
            </a:fld>
            <a:endParaRPr lang="en-US" altLang="zh-CN"/>
          </a:p>
        </p:txBody>
      </p:sp>
      <p:pic>
        <p:nvPicPr>
          <p:cNvPr id="6" name="内容占位符 5">
            <a:extLst>
              <a:ext uri="{FF2B5EF4-FFF2-40B4-BE49-F238E27FC236}">
                <a16:creationId xmlns:a16="http://schemas.microsoft.com/office/drawing/2014/main" id="{EBD107D5-DCB8-4929-B36A-0680866DE3F6}"/>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29847" b="62463"/>
          <a:stretch/>
        </p:blipFill>
        <p:spPr bwMode="auto">
          <a:xfrm>
            <a:off x="453006" y="1853967"/>
            <a:ext cx="11467749" cy="4118994"/>
          </a:xfrm>
          <a:prstGeom prst="rect">
            <a:avLst/>
          </a:prstGeom>
          <a:noFill/>
          <a:ln>
            <a:noFill/>
          </a:ln>
        </p:spPr>
      </p:pic>
    </p:spTree>
    <p:extLst>
      <p:ext uri="{BB962C8B-B14F-4D97-AF65-F5344CB8AC3E}">
        <p14:creationId xmlns:p14="http://schemas.microsoft.com/office/powerpoint/2010/main" val="1555950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2B78CD-A876-44BE-990A-339E6FEDDA78}"/>
              </a:ext>
            </a:extLst>
          </p:cNvPr>
          <p:cNvSpPr>
            <a:spLocks noGrp="1"/>
          </p:cNvSpPr>
          <p:nvPr>
            <p:ph type="title"/>
          </p:nvPr>
        </p:nvSpPr>
        <p:spPr>
          <a:xfrm>
            <a:off x="100667" y="286603"/>
            <a:ext cx="11887199" cy="1450757"/>
          </a:xfrm>
        </p:spPr>
        <p:txBody>
          <a:bodyPr>
            <a:normAutofit/>
          </a:bodyPr>
          <a:lstStyle/>
          <a:p>
            <a:r>
              <a:rPr lang="en-US" altLang="zh-CN" b="1" kern="0" dirty="0">
                <a:solidFill>
                  <a:schemeClr val="bg1"/>
                </a:solidFill>
                <a:latin typeface="Arial" panose="020B0604020202020204" pitchFamily="34" charset="0"/>
                <a:cs typeface="Times New Roman" panose="02020603050405020304" pitchFamily="18" charset="0"/>
              </a:rPr>
              <a:t>6.2</a:t>
            </a:r>
            <a:r>
              <a:rPr lang="zh-CN" altLang="zh-CN" b="1" kern="0" dirty="0">
                <a:solidFill>
                  <a:schemeClr val="bg1"/>
                </a:solidFill>
                <a:latin typeface="Arial" panose="020B0604020202020204" pitchFamily="34" charset="0"/>
                <a:cs typeface="Arial" panose="020B0604020202020204" pitchFamily="34" charset="0"/>
              </a:rPr>
              <a:t>作业前，应保持受限空间内空气流通良好，可采取如下措施：</a:t>
            </a:r>
            <a:endParaRPr lang="zh-CN" altLang="en-US" dirty="0"/>
          </a:p>
        </p:txBody>
      </p:sp>
      <p:sp>
        <p:nvSpPr>
          <p:cNvPr id="3" name="内容占位符 2">
            <a:extLst>
              <a:ext uri="{FF2B5EF4-FFF2-40B4-BE49-F238E27FC236}">
                <a16:creationId xmlns:a16="http://schemas.microsoft.com/office/drawing/2014/main" id="{7DD3A007-20FE-4449-8AB9-8BB89A1EBBB7}"/>
              </a:ext>
            </a:extLst>
          </p:cNvPr>
          <p:cNvSpPr>
            <a:spLocks noGrp="1"/>
          </p:cNvSpPr>
          <p:nvPr>
            <p:ph idx="1"/>
          </p:nvPr>
        </p:nvSpPr>
        <p:spPr>
          <a:xfrm>
            <a:off x="100668" y="1845734"/>
            <a:ext cx="11887200" cy="4023360"/>
          </a:xfrm>
        </p:spPr>
        <p:txBody>
          <a:bodyPr>
            <a:normAutofit/>
          </a:bodyPr>
          <a:lstStyle/>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打开人孔、手孔、料孔、风门、烟门等与大气相通的设施进行自然通风；</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b</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必要时，可采用强制通风或管道送风，管道送风前应对管道内介质和风源进行分析确认；</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c</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在忌氧环境中作业，通风前应对作业环境中与氧性质相抵的物料采取卸放、置换或清洗合格的措施，达到可以通风的安全条件要求。</a:t>
            </a:r>
            <a:endParaRPr lang="zh-CN" altLang="en-US"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p:txBody>
      </p:sp>
      <p:sp>
        <p:nvSpPr>
          <p:cNvPr id="4" name="日期占位符 3">
            <a:extLst>
              <a:ext uri="{FF2B5EF4-FFF2-40B4-BE49-F238E27FC236}">
                <a16:creationId xmlns:a16="http://schemas.microsoft.com/office/drawing/2014/main" id="{0C7B20A9-079A-4FD3-9952-00B3F9629029}"/>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39EAB86-CC09-4431-BEE6-2F3A0747F4F8}"/>
              </a:ext>
            </a:extLst>
          </p:cNvPr>
          <p:cNvSpPr>
            <a:spLocks noGrp="1"/>
          </p:cNvSpPr>
          <p:nvPr>
            <p:ph type="sldNum" sz="quarter" idx="12"/>
          </p:nvPr>
        </p:nvSpPr>
        <p:spPr/>
        <p:txBody>
          <a:bodyPr/>
          <a:lstStyle/>
          <a:p>
            <a:pPr>
              <a:defRPr/>
            </a:pPr>
            <a:fld id="{92744E61-4189-4B72-92CA-DC38C12BB253}" type="slidenum">
              <a:rPr lang="zh-CN" altLang="en-US" smtClean="0"/>
              <a:pPr>
                <a:defRPr/>
              </a:pPr>
              <a:t>40</a:t>
            </a:fld>
            <a:endParaRPr lang="en-US" altLang="zh-CN"/>
          </a:p>
        </p:txBody>
      </p:sp>
    </p:spTree>
    <p:extLst>
      <p:ext uri="{BB962C8B-B14F-4D97-AF65-F5344CB8AC3E}">
        <p14:creationId xmlns:p14="http://schemas.microsoft.com/office/powerpoint/2010/main" val="1165493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E59C5C-C7ED-4FBA-BFD0-76D0A09C9747}"/>
              </a:ext>
            </a:extLst>
          </p:cNvPr>
          <p:cNvSpPr>
            <a:spLocks noGrp="1"/>
          </p:cNvSpPr>
          <p:nvPr>
            <p:ph type="title"/>
          </p:nvPr>
        </p:nvSpPr>
        <p:spPr/>
        <p:txBody>
          <a:bodyPr>
            <a:normAutofit/>
          </a:bodyPr>
          <a:lstStyle/>
          <a:p>
            <a:r>
              <a:rPr lang="en-US" altLang="zh-CN" b="1" kern="0" dirty="0">
                <a:solidFill>
                  <a:schemeClr val="bg1"/>
                </a:solidFill>
                <a:latin typeface="Arial" panose="020B0604020202020204" pitchFamily="34" charset="0"/>
                <a:cs typeface="Times New Roman" panose="02020603050405020304" pitchFamily="18" charset="0"/>
              </a:rPr>
              <a:t>6.3</a:t>
            </a:r>
            <a:r>
              <a:rPr lang="zh-CN" altLang="zh-CN" b="1" kern="0" dirty="0">
                <a:solidFill>
                  <a:schemeClr val="bg1"/>
                </a:solidFill>
                <a:latin typeface="Arial" panose="020B0604020202020204" pitchFamily="34" charset="0"/>
                <a:cs typeface="Arial" panose="020B0604020202020204" pitchFamily="34" charset="0"/>
              </a:rPr>
              <a:t>作业前，应确保受限空间内的气休环境满足作业要求，内容如下：</a:t>
            </a:r>
            <a:endParaRPr lang="zh-CN" altLang="en-US" dirty="0"/>
          </a:p>
        </p:txBody>
      </p:sp>
      <p:sp>
        <p:nvSpPr>
          <p:cNvPr id="3" name="内容占位符 2">
            <a:extLst>
              <a:ext uri="{FF2B5EF4-FFF2-40B4-BE49-F238E27FC236}">
                <a16:creationId xmlns:a16="http://schemas.microsoft.com/office/drawing/2014/main" id="{B0FE3DE5-9CC4-422D-AA97-768408E5E604}"/>
              </a:ext>
            </a:extLst>
          </p:cNvPr>
          <p:cNvSpPr>
            <a:spLocks noGrp="1"/>
          </p:cNvSpPr>
          <p:nvPr>
            <p:ph idx="1"/>
          </p:nvPr>
        </p:nvSpPr>
        <p:spPr>
          <a:xfrm>
            <a:off x="134225" y="1845734"/>
            <a:ext cx="11828476" cy="4023360"/>
          </a:xfrm>
        </p:spPr>
        <p:txBody>
          <a:bodyPr>
            <a:normAutofit fontScale="92500" lnSpcReduction="10000"/>
          </a:bodyPr>
          <a:lstStyle/>
          <a:p>
            <a:pPr marL="91440" lvl="2" indent="-91440" algn="just">
              <a:lnSpc>
                <a:spcPct val="100000"/>
              </a:lnSpc>
              <a:spcBef>
                <a:spcPts val="0"/>
              </a:spcBef>
              <a:spcAft>
                <a:spcPts val="0"/>
              </a:spcAft>
              <a:buSzPct val="100000"/>
              <a:buFont typeface="Calibri" panose="020F0502020204030204" pitchFamily="34" charset="0"/>
              <a:buChar char=" "/>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作业前</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30 min</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内，对受限空间进行气体检测，检测分析合格后方可进入；</a:t>
            </a:r>
            <a:endPar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b</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检测点应有代表性，容积较大的受限空间，应对上、中、下（左、中、右）各部位进行检测分析；</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c</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检测人员进入或探入受限空间检测时，应佩戴</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6.6</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中规定的个体防护装备；</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d</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涂刷具有挥发性溶剂的涂料时，应采取强制通风措施；</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e</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不应向受限空间充纯氧气或富氧空气；</a:t>
            </a:r>
            <a:endPar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f</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作业中断时间超过</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60 min</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时，应重新进行气体检测分析。</a:t>
            </a:r>
          </a:p>
          <a:p>
            <a:pPr>
              <a:lnSpc>
                <a:spcPct val="100000"/>
              </a:lnSpc>
            </a:pPr>
            <a:endParaRPr lang="zh-CN" altLang="en-US" sz="3200" dirty="0">
              <a:solidFill>
                <a:schemeClr val="bg1"/>
              </a:solidFill>
            </a:endParaRPr>
          </a:p>
        </p:txBody>
      </p:sp>
      <p:sp>
        <p:nvSpPr>
          <p:cNvPr id="4" name="日期占位符 3">
            <a:extLst>
              <a:ext uri="{FF2B5EF4-FFF2-40B4-BE49-F238E27FC236}">
                <a16:creationId xmlns:a16="http://schemas.microsoft.com/office/drawing/2014/main" id="{093BCB0C-DC9D-41F6-BD2C-82960B2179FA}"/>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7F46FA7-6734-45F3-8856-63C80265375B}"/>
              </a:ext>
            </a:extLst>
          </p:cNvPr>
          <p:cNvSpPr>
            <a:spLocks noGrp="1"/>
          </p:cNvSpPr>
          <p:nvPr>
            <p:ph type="sldNum" sz="quarter" idx="12"/>
          </p:nvPr>
        </p:nvSpPr>
        <p:spPr/>
        <p:txBody>
          <a:bodyPr/>
          <a:lstStyle/>
          <a:p>
            <a:pPr>
              <a:defRPr/>
            </a:pPr>
            <a:fld id="{92744E61-4189-4B72-92CA-DC38C12BB253}" type="slidenum">
              <a:rPr lang="zh-CN" altLang="en-US" smtClean="0"/>
              <a:pPr>
                <a:defRPr/>
              </a:pPr>
              <a:t>41</a:t>
            </a:fld>
            <a:endParaRPr lang="en-US" altLang="zh-CN"/>
          </a:p>
        </p:txBody>
      </p:sp>
    </p:spTree>
    <p:extLst>
      <p:ext uri="{BB962C8B-B14F-4D97-AF65-F5344CB8AC3E}">
        <p14:creationId xmlns:p14="http://schemas.microsoft.com/office/powerpoint/2010/main" val="2358523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E34252-1B2F-426D-A3EC-2FC4B4E54D59}"/>
              </a:ext>
            </a:extLst>
          </p:cNvPr>
          <p:cNvSpPr>
            <a:spLocks noGrp="1"/>
          </p:cNvSpPr>
          <p:nvPr>
            <p:ph type="title"/>
          </p:nvPr>
        </p:nvSpPr>
        <p:spPr>
          <a:xfrm>
            <a:off x="300326" y="253437"/>
            <a:ext cx="10058400" cy="1450757"/>
          </a:xfrm>
        </p:spPr>
        <p:txBody>
          <a:bodyPr>
            <a:normAutofit fontScale="90000"/>
          </a:bodyPr>
          <a:lstStyle/>
          <a:p>
            <a:r>
              <a:rPr lang="en-US" altLang="zh-CN" b="1" kern="0" dirty="0">
                <a:solidFill>
                  <a:schemeClr val="bg1"/>
                </a:solidFill>
                <a:latin typeface="Arial" panose="020B0604020202020204" pitchFamily="34" charset="0"/>
                <a:cs typeface="Times New Roman" panose="02020603050405020304" pitchFamily="18" charset="0"/>
              </a:rPr>
              <a:t>6.4</a:t>
            </a:r>
            <a:r>
              <a:rPr lang="zh-CN" altLang="zh-CN" b="1" kern="0" dirty="0">
                <a:solidFill>
                  <a:schemeClr val="bg1"/>
                </a:solidFill>
                <a:latin typeface="Arial" panose="020B0604020202020204" pitchFamily="34" charset="0"/>
                <a:cs typeface="Arial" panose="020B0604020202020204" pitchFamily="34" charset="0"/>
              </a:rPr>
              <a:t>受限空间内气体检测内容及要求如下：</a:t>
            </a:r>
            <a:br>
              <a:rPr lang="zh-CN" altLang="zh-CN"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br>
            <a:endParaRPr lang="zh-CN" altLang="en-US" dirty="0"/>
          </a:p>
        </p:txBody>
      </p:sp>
      <p:sp>
        <p:nvSpPr>
          <p:cNvPr id="3" name="内容占位符 2">
            <a:extLst>
              <a:ext uri="{FF2B5EF4-FFF2-40B4-BE49-F238E27FC236}">
                <a16:creationId xmlns:a16="http://schemas.microsoft.com/office/drawing/2014/main" id="{948DAFD1-3292-4025-9450-A16386490C07}"/>
              </a:ext>
            </a:extLst>
          </p:cNvPr>
          <p:cNvSpPr>
            <a:spLocks noGrp="1"/>
          </p:cNvSpPr>
          <p:nvPr>
            <p:ph idx="1"/>
          </p:nvPr>
        </p:nvSpPr>
        <p:spPr>
          <a:xfrm>
            <a:off x="234892" y="1781373"/>
            <a:ext cx="11752976" cy="1384027"/>
          </a:xfrm>
        </p:spPr>
        <p:txBody>
          <a:bodyPr>
            <a:noAutofit/>
          </a:bodyPr>
          <a:lstStyle/>
          <a:p>
            <a:pPr algn="just">
              <a:lnSpc>
                <a:spcPts val="2550"/>
              </a:lnSpc>
              <a:spcBef>
                <a:spcPts val="0"/>
              </a:spcBef>
              <a:spcAft>
                <a:spcPts val="0"/>
              </a:spcAft>
            </a:pP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）氧气含量为</a:t>
            </a: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19.5%</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21%</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（体积分数），在富氧孙境下不应大于</a:t>
            </a: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23.5%</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（体积分数）；</a:t>
            </a:r>
          </a:p>
          <a:p>
            <a:pPr algn="just">
              <a:lnSpc>
                <a:spcPts val="2550"/>
              </a:lnSpc>
              <a:spcBef>
                <a:spcPts val="0"/>
              </a:spcBef>
              <a:spcAft>
                <a:spcPts val="0"/>
              </a:spcAft>
            </a:pP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b</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有毒物质允许浓度应符合</a:t>
            </a: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GBZ 2.1</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的规定；</a:t>
            </a:r>
          </a:p>
          <a:p>
            <a:pPr algn="just">
              <a:lnSpc>
                <a:spcPts val="2550"/>
              </a:lnSpc>
              <a:spcBef>
                <a:spcPts val="0"/>
              </a:spcBef>
              <a:spcAft>
                <a:spcPts val="0"/>
              </a:spcAft>
            </a:pP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c</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可燃气体、蒸气浓度要求应符合</a:t>
            </a: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5.3.2</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的规定。</a:t>
            </a:r>
            <a:endParaRPr lang="zh-CN" altLang="en-US"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p:txBody>
      </p:sp>
      <p:sp>
        <p:nvSpPr>
          <p:cNvPr id="4" name="日期占位符 3">
            <a:extLst>
              <a:ext uri="{FF2B5EF4-FFF2-40B4-BE49-F238E27FC236}">
                <a16:creationId xmlns:a16="http://schemas.microsoft.com/office/drawing/2014/main" id="{1E56F69E-60F7-49C3-8403-E40406C48F92}"/>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5C97A5B-EF92-4424-BB92-C4C45A85D50C}"/>
              </a:ext>
            </a:extLst>
          </p:cNvPr>
          <p:cNvSpPr>
            <a:spLocks noGrp="1"/>
          </p:cNvSpPr>
          <p:nvPr>
            <p:ph type="sldNum" sz="quarter" idx="12"/>
          </p:nvPr>
        </p:nvSpPr>
        <p:spPr/>
        <p:txBody>
          <a:bodyPr/>
          <a:lstStyle/>
          <a:p>
            <a:pPr>
              <a:defRPr/>
            </a:pPr>
            <a:fld id="{92744E61-4189-4B72-92CA-DC38C12BB253}" type="slidenum">
              <a:rPr lang="zh-CN" altLang="en-US" smtClean="0"/>
              <a:pPr>
                <a:defRPr/>
              </a:pPr>
              <a:t>42</a:t>
            </a:fld>
            <a:endParaRPr lang="en-US" altLang="zh-CN"/>
          </a:p>
        </p:txBody>
      </p:sp>
      <p:pic>
        <p:nvPicPr>
          <p:cNvPr id="9" name="图片 8">
            <a:extLst>
              <a:ext uri="{FF2B5EF4-FFF2-40B4-BE49-F238E27FC236}">
                <a16:creationId xmlns:a16="http://schemas.microsoft.com/office/drawing/2014/main" id="{5CCA3B3C-04A8-4DA4-9D47-6CEB5CA917D1}"/>
              </a:ext>
            </a:extLst>
          </p:cNvPr>
          <p:cNvPicPr>
            <a:picLocks noChangeAspect="1"/>
          </p:cNvPicPr>
          <p:nvPr/>
        </p:nvPicPr>
        <p:blipFill rotWithShape="1">
          <a:blip r:embed="rId2"/>
          <a:srcRect l="22120" t="17737" r="23293" b="54251"/>
          <a:stretch/>
        </p:blipFill>
        <p:spPr>
          <a:xfrm>
            <a:off x="1242968" y="3319757"/>
            <a:ext cx="9882232" cy="2293923"/>
          </a:xfrm>
          <a:prstGeom prst="rect">
            <a:avLst/>
          </a:prstGeom>
        </p:spPr>
      </p:pic>
      <p:pic>
        <p:nvPicPr>
          <p:cNvPr id="11" name="图片 10">
            <a:extLst>
              <a:ext uri="{FF2B5EF4-FFF2-40B4-BE49-F238E27FC236}">
                <a16:creationId xmlns:a16="http://schemas.microsoft.com/office/drawing/2014/main" id="{9ABFA913-ABB7-48A1-98CD-3E49ACFFE337}"/>
              </a:ext>
            </a:extLst>
          </p:cNvPr>
          <p:cNvPicPr>
            <a:picLocks noChangeAspect="1"/>
          </p:cNvPicPr>
          <p:nvPr/>
        </p:nvPicPr>
        <p:blipFill rotWithShape="1">
          <a:blip r:embed="rId2"/>
          <a:srcRect l="19522" t="73640" r="25891" b="19632"/>
          <a:stretch/>
        </p:blipFill>
        <p:spPr>
          <a:xfrm>
            <a:off x="1242968" y="5561480"/>
            <a:ext cx="9882232" cy="743948"/>
          </a:xfrm>
          <a:prstGeom prst="rect">
            <a:avLst/>
          </a:prstGeom>
        </p:spPr>
      </p:pic>
    </p:spTree>
    <p:extLst>
      <p:ext uri="{BB962C8B-B14F-4D97-AF65-F5344CB8AC3E}">
        <p14:creationId xmlns:p14="http://schemas.microsoft.com/office/powerpoint/2010/main" val="3669146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2446FF6-13F9-4FC1-AFF6-E94284B82E53}"/>
              </a:ext>
            </a:extLst>
          </p:cNvPr>
          <p:cNvSpPr>
            <a:spLocks noGrp="1"/>
          </p:cNvSpPr>
          <p:nvPr>
            <p:ph idx="1"/>
          </p:nvPr>
        </p:nvSpPr>
        <p:spPr>
          <a:xfrm>
            <a:off x="828832" y="1266894"/>
            <a:ext cx="11175814" cy="4023360"/>
          </a:xfrm>
        </p:spPr>
        <p:txBody>
          <a:bodyPr>
            <a:normAutofit/>
          </a:bodyPr>
          <a:lstStyle/>
          <a:p>
            <a:r>
              <a:rPr lang="en-US" altLang="zh-CN" sz="3200" b="1" kern="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6.5</a:t>
            </a:r>
            <a:r>
              <a:rPr lang="zh-CN" altLang="zh-CN" sz="3200" b="1"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作业时，作业现场应配置移动式气体检测报警仪，连续检测受限空间内可燃气体、有毒气体及氧气浓度，并</a:t>
            </a:r>
            <a:r>
              <a:rPr lang="en-US" altLang="zh-CN" sz="3200" b="1" kern="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2 h</a:t>
            </a:r>
            <a:r>
              <a:rPr lang="zh-CN" altLang="zh-CN" sz="3200" b="1"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记录</a:t>
            </a:r>
            <a:r>
              <a:rPr lang="en-US" altLang="zh-CN" sz="3200" b="1" kern="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1</a:t>
            </a:r>
            <a:r>
              <a:rPr lang="zh-CN" altLang="zh-CN" sz="3200" b="1"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次</a:t>
            </a:r>
            <a:r>
              <a:rPr lang="en-US" altLang="zh-CN" sz="3200" b="1" kern="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a:t>
            </a:r>
            <a:r>
              <a:rPr lang="zh-CN" altLang="zh-CN" sz="3200" b="1"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气体浓度超限报警时，应立即停止作业、撤离人员、对现场进行处理，重新检测合格后方可恢复作业。</a:t>
            </a:r>
            <a:endParaRPr lang="zh-CN" altLang="zh-CN" sz="32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sz="3200" dirty="0">
              <a:solidFill>
                <a:schemeClr val="bg1"/>
              </a:solidFill>
            </a:endParaRPr>
          </a:p>
        </p:txBody>
      </p:sp>
      <p:sp>
        <p:nvSpPr>
          <p:cNvPr id="4" name="日期占位符 3">
            <a:extLst>
              <a:ext uri="{FF2B5EF4-FFF2-40B4-BE49-F238E27FC236}">
                <a16:creationId xmlns:a16="http://schemas.microsoft.com/office/drawing/2014/main" id="{2130DE89-9414-4900-BE81-3442AA6380DD}"/>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0FCE625-FE19-4CAB-8403-059798703EAA}"/>
              </a:ext>
            </a:extLst>
          </p:cNvPr>
          <p:cNvSpPr>
            <a:spLocks noGrp="1"/>
          </p:cNvSpPr>
          <p:nvPr>
            <p:ph type="sldNum" sz="quarter" idx="12"/>
          </p:nvPr>
        </p:nvSpPr>
        <p:spPr/>
        <p:txBody>
          <a:bodyPr/>
          <a:lstStyle/>
          <a:p>
            <a:pPr>
              <a:defRPr/>
            </a:pPr>
            <a:fld id="{92744E61-4189-4B72-92CA-DC38C12BB253}" type="slidenum">
              <a:rPr lang="zh-CN" altLang="en-US" smtClean="0"/>
              <a:pPr>
                <a:defRPr/>
              </a:pPr>
              <a:t>43</a:t>
            </a:fld>
            <a:endParaRPr lang="en-US" altLang="zh-CN"/>
          </a:p>
        </p:txBody>
      </p:sp>
    </p:spTree>
    <p:extLst>
      <p:ext uri="{BB962C8B-B14F-4D97-AF65-F5344CB8AC3E}">
        <p14:creationId xmlns:p14="http://schemas.microsoft.com/office/powerpoint/2010/main" val="4092861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CDA7AE-7E82-4360-9D8B-959DF58A3FBE}"/>
              </a:ext>
            </a:extLst>
          </p:cNvPr>
          <p:cNvSpPr>
            <a:spLocks noGrp="1"/>
          </p:cNvSpPr>
          <p:nvPr>
            <p:ph type="title"/>
          </p:nvPr>
        </p:nvSpPr>
        <p:spPr>
          <a:xfrm>
            <a:off x="419449" y="192948"/>
            <a:ext cx="11392249" cy="1854806"/>
          </a:xfrm>
        </p:spPr>
        <p:txBody>
          <a:bodyPr>
            <a:normAutofit fontScale="90000"/>
          </a:bodyPr>
          <a:lstStyle/>
          <a:p>
            <a:r>
              <a:rPr lang="en-US" altLang="zh-CN" b="1" kern="0" dirty="0">
                <a:solidFill>
                  <a:schemeClr val="bg1"/>
                </a:solidFill>
                <a:latin typeface="Arial" panose="020B0604020202020204" pitchFamily="34" charset="0"/>
                <a:cs typeface="Times New Roman" panose="02020603050405020304" pitchFamily="18" charset="0"/>
              </a:rPr>
              <a:t>6.6</a:t>
            </a:r>
            <a:r>
              <a:rPr lang="zh-CN" altLang="zh-CN" b="1" kern="0" dirty="0">
                <a:solidFill>
                  <a:schemeClr val="bg1"/>
                </a:solidFill>
                <a:latin typeface="Arial" panose="020B0604020202020204" pitchFamily="34" charset="0"/>
                <a:cs typeface="Arial" panose="020B0604020202020204" pitchFamily="34" charset="0"/>
              </a:rPr>
              <a:t>进入受限空间作业人员应正确穿戴相应的个体防护装备。进入下列受限空间作业应采取如下防护措施：</a:t>
            </a:r>
            <a:endParaRPr lang="zh-CN" altLang="en-US" dirty="0"/>
          </a:p>
        </p:txBody>
      </p:sp>
      <p:sp>
        <p:nvSpPr>
          <p:cNvPr id="3" name="内容占位符 2">
            <a:extLst>
              <a:ext uri="{FF2B5EF4-FFF2-40B4-BE49-F238E27FC236}">
                <a16:creationId xmlns:a16="http://schemas.microsoft.com/office/drawing/2014/main" id="{AB9FE1CF-FC22-44C5-AAC9-0E6D83C2B183}"/>
              </a:ext>
            </a:extLst>
          </p:cNvPr>
          <p:cNvSpPr>
            <a:spLocks noGrp="1"/>
          </p:cNvSpPr>
          <p:nvPr>
            <p:ph idx="1"/>
          </p:nvPr>
        </p:nvSpPr>
        <p:spPr>
          <a:xfrm>
            <a:off x="281629" y="2173589"/>
            <a:ext cx="11714628" cy="3925208"/>
          </a:xfrm>
        </p:spPr>
        <p:txBody>
          <a:bodyPr>
            <a:noAutofit/>
          </a:bodyPr>
          <a:lstStyle/>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缺氧或有毒的受限空间经清洗或置换仍达不到</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6.4</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要求的，应佩戴满足</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GB/T 18664</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要求的隔绝式呼吸防护装备</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并正确拴带救生绳；</a:t>
            </a:r>
            <a:endPar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b</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易燃易爆的受限空间经清洗或置换仍达不到</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6.4</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要求的，应穿防静电工作服及工作鞋，使用防爆工器具；</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c</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存在酸碱等腐蚀性介质的受限空间，应穿戴防酸碱防护服、防护鞋、防护手套等防腐蚀装备；</a:t>
            </a:r>
          </a:p>
        </p:txBody>
      </p:sp>
      <p:sp>
        <p:nvSpPr>
          <p:cNvPr id="4" name="日期占位符 3">
            <a:extLst>
              <a:ext uri="{FF2B5EF4-FFF2-40B4-BE49-F238E27FC236}">
                <a16:creationId xmlns:a16="http://schemas.microsoft.com/office/drawing/2014/main" id="{7B07A29C-8086-46D6-BA58-9E854627F70F}"/>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9865B8-EC6C-4F55-87E3-228EE84EDCDA}"/>
              </a:ext>
            </a:extLst>
          </p:cNvPr>
          <p:cNvSpPr>
            <a:spLocks noGrp="1"/>
          </p:cNvSpPr>
          <p:nvPr>
            <p:ph type="sldNum" sz="quarter" idx="12"/>
          </p:nvPr>
        </p:nvSpPr>
        <p:spPr/>
        <p:txBody>
          <a:bodyPr/>
          <a:lstStyle/>
          <a:p>
            <a:pPr>
              <a:defRPr/>
            </a:pPr>
            <a:fld id="{92744E61-4189-4B72-92CA-DC38C12BB253}" type="slidenum">
              <a:rPr lang="zh-CN" altLang="en-US" smtClean="0"/>
              <a:pPr>
                <a:defRPr/>
              </a:pPr>
              <a:t>44</a:t>
            </a:fld>
            <a:endParaRPr lang="en-US" altLang="zh-CN"/>
          </a:p>
        </p:txBody>
      </p:sp>
    </p:spTree>
    <p:extLst>
      <p:ext uri="{BB962C8B-B14F-4D97-AF65-F5344CB8AC3E}">
        <p14:creationId xmlns:p14="http://schemas.microsoft.com/office/powerpoint/2010/main" val="591324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alpha val="92000"/>
          </a:srgbClr>
        </a:solidFill>
        <a:effectLst/>
      </p:bgPr>
    </p:bg>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946FB8B-8875-45B2-8EDA-6F120FF452BE}"/>
              </a:ext>
            </a:extLst>
          </p:cNvPr>
          <p:cNvSpPr>
            <a:spLocks noGrp="1"/>
          </p:cNvSpPr>
          <p:nvPr>
            <p:ph idx="1"/>
          </p:nvPr>
        </p:nvSpPr>
        <p:spPr>
          <a:xfrm>
            <a:off x="293615" y="595773"/>
            <a:ext cx="11752976" cy="5628858"/>
          </a:xfrm>
        </p:spPr>
        <p:txBody>
          <a:bodyPr>
            <a:noAutofit/>
          </a:bodyPr>
          <a:lstStyle/>
          <a:p>
            <a:pPr marL="91440" lvl="8" indent="-91440" algn="just">
              <a:lnSpc>
                <a:spcPct val="100000"/>
              </a:lnSpc>
              <a:spcBef>
                <a:spcPts val="0"/>
              </a:spcBef>
              <a:spcAft>
                <a:spcPts val="0"/>
              </a:spcAft>
              <a:buSzPct val="100000"/>
              <a:buFont typeface="Calibri" panose="020F0502020204030204" pitchFamily="34" charset="0"/>
              <a:buChar char=" "/>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d</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在受限空间内从事电焊作业时</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应穿绝缘鞋；</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e</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有噪声产生的受限空间，应佩戴耳塞或耳罩等防噪声护具；</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f</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有粉尘产生的受限空间，应在满足</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GB 15577</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要求的条件下，按</a:t>
            </a: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GB 39800.1</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要求佩戴防尘口罩等防尘护具；</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g</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高温的受限空间，应穿戴髙温防护用品，必要时采取通风、隔热等防护措施；</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h</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低温的受限空间，应穿戴低温防护用品，必要时采取供暖措施；</a:t>
            </a:r>
          </a:p>
          <a:p>
            <a:pPr algn="just">
              <a:lnSpc>
                <a:spcPct val="100000"/>
              </a:lnSpc>
              <a:spcBef>
                <a:spcPts val="0"/>
              </a:spcBef>
              <a:spcAft>
                <a:spcPts val="0"/>
              </a:spcAft>
            </a:pPr>
            <a:r>
              <a:rPr lang="en-US" altLang="zh-CN" sz="3200" kern="0" dirty="0" err="1">
                <a:solidFill>
                  <a:schemeClr val="bg1"/>
                </a:solidFill>
                <a:latin typeface="Arial" panose="020B0604020202020204" pitchFamily="34" charset="0"/>
                <a:ea typeface="宋体" panose="02010600030101010101" pitchFamily="2" charset="-122"/>
                <a:cs typeface="Times New Roman" panose="02020603050405020304" pitchFamily="18" charset="0"/>
              </a:rPr>
              <a:t>i</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在受限空间内从事清污作业，应佩戴隔绝式呼吸防护装备，并正确拴带救生绳；</a:t>
            </a:r>
          </a:p>
          <a:p>
            <a:pPr algn="just">
              <a:lnSpc>
                <a:spcPct val="100000"/>
              </a:lnSpc>
              <a:spcBef>
                <a:spcPts val="0"/>
              </a:spcBef>
              <a:spcAft>
                <a:spcPts val="0"/>
              </a:spcAft>
            </a:pPr>
            <a:r>
              <a:rPr lang="en-US"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j</a:t>
            </a:r>
            <a:r>
              <a:rPr lang="zh-CN" altLang="zh-CN"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在受限空间内作业时，应配备相应的通信工具。</a:t>
            </a:r>
            <a:endParaRPr lang="zh-CN" altLang="en-US"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a:p>
            <a:pPr>
              <a:lnSpc>
                <a:spcPct val="100000"/>
              </a:lnSpc>
            </a:pPr>
            <a:endParaRPr lang="zh-CN" altLang="en-US" sz="3200"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p:txBody>
      </p:sp>
      <p:sp>
        <p:nvSpPr>
          <p:cNvPr id="4" name="日期占位符 3">
            <a:extLst>
              <a:ext uri="{FF2B5EF4-FFF2-40B4-BE49-F238E27FC236}">
                <a16:creationId xmlns:a16="http://schemas.microsoft.com/office/drawing/2014/main" id="{124966F0-C0E7-41B0-A81A-6A164300FD72}"/>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5861FBE-ADC9-45D3-9776-45595B09E01C}"/>
              </a:ext>
            </a:extLst>
          </p:cNvPr>
          <p:cNvSpPr>
            <a:spLocks noGrp="1"/>
          </p:cNvSpPr>
          <p:nvPr>
            <p:ph type="sldNum" sz="quarter" idx="12"/>
          </p:nvPr>
        </p:nvSpPr>
        <p:spPr/>
        <p:txBody>
          <a:bodyPr/>
          <a:lstStyle/>
          <a:p>
            <a:pPr>
              <a:defRPr/>
            </a:pPr>
            <a:fld id="{92744E61-4189-4B72-92CA-DC38C12BB253}" type="slidenum">
              <a:rPr lang="zh-CN" altLang="en-US" smtClean="0"/>
              <a:pPr>
                <a:defRPr/>
              </a:pPr>
              <a:t>45</a:t>
            </a:fld>
            <a:endParaRPr lang="en-US" altLang="zh-CN"/>
          </a:p>
        </p:txBody>
      </p:sp>
    </p:spTree>
    <p:extLst>
      <p:ext uri="{BB962C8B-B14F-4D97-AF65-F5344CB8AC3E}">
        <p14:creationId xmlns:p14="http://schemas.microsoft.com/office/powerpoint/2010/main" val="4282670728"/>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71650D-BC44-43B1-BD5C-0BA8F87159E6}"/>
              </a:ext>
            </a:extLst>
          </p:cNvPr>
          <p:cNvSpPr>
            <a:spLocks noGrp="1"/>
          </p:cNvSpPr>
          <p:nvPr>
            <p:ph type="title"/>
          </p:nvPr>
        </p:nvSpPr>
        <p:spPr>
          <a:xfrm>
            <a:off x="837221" y="1090570"/>
            <a:ext cx="11108701" cy="2655466"/>
          </a:xfrm>
        </p:spPr>
        <p:txBody>
          <a:bodyPr>
            <a:normAutofit fontScale="90000"/>
          </a:bodyPr>
          <a:lstStyle/>
          <a:p>
            <a:pPr>
              <a:lnSpc>
                <a:spcPct val="100000"/>
              </a:lnSpc>
            </a:pPr>
            <a:r>
              <a:rPr lang="en-US" altLang="zh-CN" b="1" kern="0" dirty="0">
                <a:solidFill>
                  <a:schemeClr val="bg1"/>
                </a:solidFill>
                <a:latin typeface="Arial" panose="020B0604020202020204" pitchFamily="34" charset="0"/>
                <a:cs typeface="Times New Roman" panose="02020603050405020304" pitchFamily="18" charset="0"/>
              </a:rPr>
              <a:t>6.7</a:t>
            </a:r>
            <a:r>
              <a:rPr lang="zh-CN" altLang="zh-CN" b="1" kern="0" dirty="0">
                <a:solidFill>
                  <a:schemeClr val="bg1"/>
                </a:solidFill>
                <a:latin typeface="Arial" panose="020B0604020202020204" pitchFamily="34" charset="0"/>
                <a:cs typeface="Arial" panose="020B0604020202020204" pitchFamily="34" charset="0"/>
              </a:rPr>
              <a:t>当一处受限空间存在动火作业时</a:t>
            </a:r>
            <a:r>
              <a:rPr lang="en-US" altLang="zh-CN" b="1" kern="0" dirty="0">
                <a:solidFill>
                  <a:schemeClr val="bg1"/>
                </a:solidFill>
                <a:latin typeface="Arial" panose="020B0604020202020204" pitchFamily="34" charset="0"/>
                <a:cs typeface="Times New Roman" panose="02020603050405020304" pitchFamily="18" charset="0"/>
              </a:rPr>
              <a:t>,</a:t>
            </a:r>
            <a:r>
              <a:rPr lang="zh-CN" altLang="zh-CN" b="1" kern="0" dirty="0">
                <a:solidFill>
                  <a:schemeClr val="bg1"/>
                </a:solidFill>
                <a:latin typeface="Arial" panose="020B0604020202020204" pitchFamily="34" charset="0"/>
                <a:cs typeface="Arial" panose="020B0604020202020204" pitchFamily="34" charset="0"/>
              </a:rPr>
              <a:t>该处受限空间内不应安排涂刷油漆、涂料等其他可能产生有毒</a:t>
            </a:r>
            <a:r>
              <a:rPr lang="zh-CN" altLang="zh-CN" b="1" kern="0" dirty="0">
                <a:solidFill>
                  <a:schemeClr val="bg1"/>
                </a:solidFill>
                <a:latin typeface="等线" panose="02010600030101010101" pitchFamily="2" charset="-122"/>
                <a:ea typeface="Arial" panose="020B0604020202020204" pitchFamily="34" charset="0"/>
                <a:cs typeface="Times New Roman" panose="02020603050405020304" pitchFamily="18" charset="0"/>
              </a:rPr>
              <a:t> </a:t>
            </a:r>
            <a:r>
              <a:rPr lang="zh-CN" altLang="zh-CN" b="1" kern="0" dirty="0">
                <a:solidFill>
                  <a:schemeClr val="bg1"/>
                </a:solidFill>
                <a:latin typeface="Arial" panose="020B0604020202020204" pitchFamily="34" charset="0"/>
                <a:cs typeface="Arial" panose="020B0604020202020204" pitchFamily="34" charset="0"/>
              </a:rPr>
              <a:t>有害、可燃物质的作业活动。</a:t>
            </a:r>
            <a:endParaRPr lang="zh-CN" altLang="en-US" dirty="0"/>
          </a:p>
        </p:txBody>
      </p:sp>
      <p:sp>
        <p:nvSpPr>
          <p:cNvPr id="4" name="日期占位符 3">
            <a:extLst>
              <a:ext uri="{FF2B5EF4-FFF2-40B4-BE49-F238E27FC236}">
                <a16:creationId xmlns:a16="http://schemas.microsoft.com/office/drawing/2014/main" id="{BD97D226-A7A8-477F-A0F3-0CDE0709F639}"/>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40891B2-ACFB-4F54-9A34-CDA79387C950}"/>
              </a:ext>
            </a:extLst>
          </p:cNvPr>
          <p:cNvSpPr>
            <a:spLocks noGrp="1"/>
          </p:cNvSpPr>
          <p:nvPr>
            <p:ph type="sldNum" sz="quarter" idx="12"/>
          </p:nvPr>
        </p:nvSpPr>
        <p:spPr/>
        <p:txBody>
          <a:bodyPr/>
          <a:lstStyle/>
          <a:p>
            <a:pPr>
              <a:defRPr/>
            </a:pPr>
            <a:fld id="{92744E61-4189-4B72-92CA-DC38C12BB253}" type="slidenum">
              <a:rPr lang="zh-CN" altLang="en-US" smtClean="0"/>
              <a:pPr>
                <a:defRPr/>
              </a:pPr>
              <a:t>46</a:t>
            </a:fld>
            <a:endParaRPr lang="en-US" altLang="zh-CN"/>
          </a:p>
        </p:txBody>
      </p:sp>
    </p:spTree>
    <p:extLst>
      <p:ext uri="{BB962C8B-B14F-4D97-AF65-F5344CB8AC3E}">
        <p14:creationId xmlns:p14="http://schemas.microsoft.com/office/powerpoint/2010/main" val="4093435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B2AFBE-0E85-4350-8EC7-F58D63E9097C}"/>
              </a:ext>
            </a:extLst>
          </p:cNvPr>
          <p:cNvSpPr>
            <a:spLocks noGrp="1"/>
          </p:cNvSpPr>
          <p:nvPr>
            <p:ph type="title"/>
          </p:nvPr>
        </p:nvSpPr>
        <p:spPr>
          <a:xfrm>
            <a:off x="195743" y="286603"/>
            <a:ext cx="10058400" cy="1450757"/>
          </a:xfrm>
        </p:spPr>
        <p:txBody>
          <a:bodyPr/>
          <a:lstStyle/>
          <a:p>
            <a:r>
              <a:rPr lang="en-US" altLang="zh-CN" kern="0" dirty="0">
                <a:solidFill>
                  <a:schemeClr val="bg1"/>
                </a:solidFill>
                <a:latin typeface="Arial" panose="020B0604020202020204" pitchFamily="34" charset="0"/>
                <a:cs typeface="Times New Roman" panose="02020603050405020304" pitchFamily="18" charset="0"/>
              </a:rPr>
              <a:t>6.8</a:t>
            </a:r>
            <a:r>
              <a:rPr lang="zh-CN" altLang="zh-CN" kern="0" dirty="0">
                <a:solidFill>
                  <a:schemeClr val="bg1"/>
                </a:solidFill>
                <a:latin typeface="Arial" panose="020B0604020202020204" pitchFamily="34" charset="0"/>
                <a:cs typeface="Arial" panose="020B0604020202020204" pitchFamily="34" charset="0"/>
              </a:rPr>
              <a:t>对监护人的特殊要求：</a:t>
            </a:r>
            <a:br>
              <a:rPr lang="zh-CN" altLang="zh-CN"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br>
            <a:endParaRPr lang="zh-CN" altLang="en-US" dirty="0"/>
          </a:p>
        </p:txBody>
      </p:sp>
      <p:sp>
        <p:nvSpPr>
          <p:cNvPr id="3" name="内容占位符 2">
            <a:extLst>
              <a:ext uri="{FF2B5EF4-FFF2-40B4-BE49-F238E27FC236}">
                <a16:creationId xmlns:a16="http://schemas.microsoft.com/office/drawing/2014/main" id="{9F0AC552-5F84-4359-97BD-2FA3CD72AB12}"/>
              </a:ext>
            </a:extLst>
          </p:cNvPr>
          <p:cNvSpPr>
            <a:spLocks noGrp="1"/>
          </p:cNvSpPr>
          <p:nvPr>
            <p:ph idx="1"/>
          </p:nvPr>
        </p:nvSpPr>
        <p:spPr>
          <a:xfrm>
            <a:off x="151003" y="1417320"/>
            <a:ext cx="11845254" cy="4023360"/>
          </a:xfrm>
        </p:spPr>
        <p:txBody>
          <a:bodyPr>
            <a:normAutofit/>
          </a:bodyPr>
          <a:lstStyle/>
          <a:p>
            <a:pPr algn="just">
              <a:lnSpc>
                <a:spcPct val="100000"/>
              </a:lnSpc>
              <a:spcBef>
                <a:spcPts val="0"/>
              </a:spcBef>
              <a:spcAft>
                <a:spcPts val="0"/>
              </a:spcAft>
            </a:pPr>
            <a:r>
              <a:rPr lang="en-US" altLang="zh-CN" sz="3200" b="1"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a:t>
            </a:r>
            <a:r>
              <a:rPr lang="zh-CN" altLang="zh-CN" sz="3200" b="1"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监护人应在受限空间外进行全程监护，不应在无任何防护措施的情况下探入或进入受限空间；</a:t>
            </a:r>
          </a:p>
          <a:p>
            <a:pPr algn="just">
              <a:lnSpc>
                <a:spcPct val="100000"/>
              </a:lnSpc>
              <a:spcBef>
                <a:spcPts val="0"/>
              </a:spcBef>
              <a:spcAft>
                <a:spcPts val="0"/>
              </a:spcAft>
            </a:pPr>
            <a:r>
              <a:rPr lang="en-US" altLang="zh-CN" sz="3200" b="1"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b</a:t>
            </a:r>
            <a:r>
              <a:rPr lang="zh-CN" altLang="zh-CN" sz="3200" b="1"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在风险较大的受限空间作业时，应增设监护人员，并随时与受限空间内作业人员保持联络；</a:t>
            </a:r>
          </a:p>
          <a:p>
            <a:pPr algn="just">
              <a:lnSpc>
                <a:spcPct val="100000"/>
              </a:lnSpc>
              <a:spcBef>
                <a:spcPts val="0"/>
              </a:spcBef>
              <a:spcAft>
                <a:spcPts val="0"/>
              </a:spcAft>
            </a:pPr>
            <a:r>
              <a:rPr lang="en-US" altLang="zh-CN" sz="3200" b="1"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c</a:t>
            </a:r>
            <a:r>
              <a:rPr lang="zh-CN" altLang="zh-CN" sz="3200" b="1"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监护人应对进入受限空间的人员及其携带的工器具种类、数量进行登记，作业完毕后再次进行清点，防止遗漏在受限空间内。</a:t>
            </a:r>
            <a:endParaRPr lang="zh-CN" altLang="en-US" sz="3200" b="1" kern="0" dirty="0">
              <a:solidFill>
                <a:schemeClr val="bg1"/>
              </a:solidFill>
              <a:latin typeface="Arial" panose="020B0604020202020204" pitchFamily="34" charset="0"/>
              <a:ea typeface="宋体" panose="02010600030101010101" pitchFamily="2" charset="-122"/>
              <a:cs typeface="Times New Roman" panose="02020603050405020304" pitchFamily="18" charset="0"/>
            </a:endParaRPr>
          </a:p>
        </p:txBody>
      </p:sp>
      <p:sp>
        <p:nvSpPr>
          <p:cNvPr id="4" name="日期占位符 3">
            <a:extLst>
              <a:ext uri="{FF2B5EF4-FFF2-40B4-BE49-F238E27FC236}">
                <a16:creationId xmlns:a16="http://schemas.microsoft.com/office/drawing/2014/main" id="{0B5CBA5F-734A-4D00-AE05-CE7BFCFD95E1}"/>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5FA81CFE-54B6-480C-9657-A7E85AC3FD23}"/>
              </a:ext>
            </a:extLst>
          </p:cNvPr>
          <p:cNvSpPr>
            <a:spLocks noGrp="1"/>
          </p:cNvSpPr>
          <p:nvPr>
            <p:ph type="sldNum" sz="quarter" idx="12"/>
          </p:nvPr>
        </p:nvSpPr>
        <p:spPr/>
        <p:txBody>
          <a:bodyPr/>
          <a:lstStyle/>
          <a:p>
            <a:pPr>
              <a:defRPr/>
            </a:pPr>
            <a:fld id="{92744E61-4189-4B72-92CA-DC38C12BB253}" type="slidenum">
              <a:rPr lang="zh-CN" altLang="en-US" smtClean="0"/>
              <a:pPr>
                <a:defRPr/>
              </a:pPr>
              <a:t>47</a:t>
            </a:fld>
            <a:endParaRPr lang="en-US" altLang="zh-CN"/>
          </a:p>
        </p:txBody>
      </p:sp>
    </p:spTree>
    <p:extLst>
      <p:ext uri="{BB962C8B-B14F-4D97-AF65-F5344CB8AC3E}">
        <p14:creationId xmlns:p14="http://schemas.microsoft.com/office/powerpoint/2010/main" val="3819244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834FB-16B0-4BBD-955A-CDF226EB0412}"/>
              </a:ext>
            </a:extLst>
          </p:cNvPr>
          <p:cNvSpPr>
            <a:spLocks noGrp="1"/>
          </p:cNvSpPr>
          <p:nvPr>
            <p:ph type="title"/>
          </p:nvPr>
        </p:nvSpPr>
        <p:spPr/>
        <p:txBody>
          <a:bodyPr/>
          <a:lstStyle/>
          <a:p>
            <a:r>
              <a:rPr lang="en-US" altLang="zh-CN" b="1" kern="0" dirty="0">
                <a:solidFill>
                  <a:schemeClr val="bg1"/>
                </a:solidFill>
                <a:latin typeface="Arial" panose="020B0604020202020204" pitchFamily="34" charset="0"/>
                <a:cs typeface="Times New Roman" panose="02020603050405020304" pitchFamily="18" charset="0"/>
              </a:rPr>
              <a:t>6.9</a:t>
            </a:r>
            <a:r>
              <a:rPr lang="zh-CN" altLang="zh-CN" b="1" kern="0" dirty="0">
                <a:solidFill>
                  <a:schemeClr val="bg1"/>
                </a:solidFill>
                <a:latin typeface="Arial" panose="020B0604020202020204" pitchFamily="34" charset="0"/>
                <a:cs typeface="Arial" panose="020B0604020202020204" pitchFamily="34" charset="0"/>
              </a:rPr>
              <a:t>受限空间作业应满足的其他要求：</a:t>
            </a:r>
            <a:br>
              <a:rPr lang="zh-CN" altLang="zh-CN"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br>
            <a:endParaRPr lang="zh-CN" altLang="en-US" dirty="0"/>
          </a:p>
        </p:txBody>
      </p:sp>
      <p:sp>
        <p:nvSpPr>
          <p:cNvPr id="3" name="内容占位符 2">
            <a:extLst>
              <a:ext uri="{FF2B5EF4-FFF2-40B4-BE49-F238E27FC236}">
                <a16:creationId xmlns:a16="http://schemas.microsoft.com/office/drawing/2014/main" id="{CD4AC671-AE17-4D72-AE21-6A541CA46449}"/>
              </a:ext>
            </a:extLst>
          </p:cNvPr>
          <p:cNvSpPr>
            <a:spLocks noGrp="1"/>
          </p:cNvSpPr>
          <p:nvPr>
            <p:ph idx="1"/>
          </p:nvPr>
        </p:nvSpPr>
        <p:spPr>
          <a:xfrm>
            <a:off x="310393" y="1636009"/>
            <a:ext cx="11694253" cy="4023360"/>
          </a:xfrm>
        </p:spPr>
        <p:txBody>
          <a:bodyPr>
            <a:noAutofit/>
          </a:bodyPr>
          <a:lstStyle/>
          <a:p>
            <a:pPr marL="0" indent="0" algn="just">
              <a:lnSpc>
                <a:spcPts val="2550"/>
              </a:lnSpc>
              <a:spcBef>
                <a:spcPts val="0"/>
              </a:spcBef>
              <a:spcAft>
                <a:spcPts val="0"/>
              </a:spcAft>
            </a:pPr>
            <a:r>
              <a:rPr lang="en-US" altLang="zh-CN" sz="2400" kern="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a</a:t>
            </a:r>
            <a:r>
              <a:rPr lang="zh-CN" altLang="zh-CN" sz="2400"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a:t>
            </a:r>
            <a:r>
              <a:rPr lang="zh-CN" altLang="zh-CN" sz="2400" kern="0" dirty="0">
                <a:solidFill>
                  <a:schemeClr val="bg1"/>
                </a:solidFill>
                <a:effectLst/>
                <a:latin typeface="等线" panose="02010600030101010101" pitchFamily="2" charset="-122"/>
                <a:ea typeface="Arial" panose="020B0604020202020204" pitchFamily="34" charset="0"/>
                <a:cs typeface="Times New Roman" panose="02020603050405020304" pitchFamily="18" charset="0"/>
              </a:rPr>
              <a:t> </a:t>
            </a:r>
            <a:r>
              <a:rPr lang="zh-CN" altLang="zh-CN" sz="2400"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受限空间出入口应保持畅通；</a:t>
            </a:r>
            <a:endParaRPr lang="zh-CN" altLang="zh-CN" sz="24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pPr algn="just">
              <a:lnSpc>
                <a:spcPts val="2550"/>
              </a:lnSpc>
              <a:spcBef>
                <a:spcPts val="0"/>
              </a:spcBef>
              <a:spcAft>
                <a:spcPts val="0"/>
              </a:spcAft>
            </a:pPr>
            <a:r>
              <a:rPr lang="en-US" altLang="zh-CN" sz="2400" kern="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b</a:t>
            </a:r>
            <a:r>
              <a:rPr lang="zh-CN" altLang="zh-CN" sz="2400"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a:t>
            </a:r>
            <a:r>
              <a:rPr lang="zh-CN" altLang="zh-CN" sz="2400" kern="0" dirty="0">
                <a:solidFill>
                  <a:schemeClr val="bg1"/>
                </a:solidFill>
                <a:effectLst/>
                <a:latin typeface="等线" panose="02010600030101010101" pitchFamily="2" charset="-122"/>
                <a:ea typeface="Arial" panose="020B0604020202020204" pitchFamily="34" charset="0"/>
                <a:cs typeface="Times New Roman" panose="02020603050405020304" pitchFamily="18" charset="0"/>
              </a:rPr>
              <a:t> </a:t>
            </a:r>
            <a:r>
              <a:rPr lang="zh-CN" altLang="zh-CN" sz="2400"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作业人员不应携带与作业无关的物品进入受限空间；作业中不应抛掷材料、工器具等物品；在</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有毒、缺氧环境下不应摘下防护面具；</a:t>
            </a:r>
          </a:p>
          <a:p>
            <a:pPr algn="just">
              <a:lnSpc>
                <a:spcPts val="2550"/>
              </a:lnSpc>
              <a:spcBef>
                <a:spcPts val="0"/>
              </a:spcBef>
              <a:spcAft>
                <a:spcPts val="0"/>
              </a:spcAft>
            </a:pP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c</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难度大、劳动强度大、时间长、高温的受限空间作业应釆取轮换作业方式；</a:t>
            </a:r>
          </a:p>
          <a:p>
            <a:pPr algn="just">
              <a:lnSpc>
                <a:spcPts val="2550"/>
              </a:lnSpc>
              <a:spcBef>
                <a:spcPts val="0"/>
              </a:spcBef>
              <a:spcAft>
                <a:spcPts val="0"/>
              </a:spcAft>
            </a:pP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d</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接入受限空间的电线、电缆、通气管应在进口处进行保护或加强绝缘，应避免与人员出入使用同一出入口；</a:t>
            </a:r>
          </a:p>
          <a:p>
            <a:pPr algn="just">
              <a:lnSpc>
                <a:spcPts val="2550"/>
              </a:lnSpc>
              <a:spcBef>
                <a:spcPts val="0"/>
              </a:spcBef>
              <a:spcAft>
                <a:spcPts val="0"/>
              </a:spcAft>
            </a:pP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e</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作业期间发生异常情况时</a:t>
            </a: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未穿戴</a:t>
            </a: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6.6</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规定个体防护装备的人员严禁入内救援；</a:t>
            </a:r>
          </a:p>
          <a:p>
            <a:pPr algn="just">
              <a:lnSpc>
                <a:spcPts val="2550"/>
              </a:lnSpc>
              <a:spcBef>
                <a:spcPts val="0"/>
              </a:spcBef>
              <a:spcAft>
                <a:spcPts val="0"/>
              </a:spcAft>
            </a:pP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f</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停止作业期间，应在受限空间入口处增设警示标志，并采取防止人员误入的措施；</a:t>
            </a:r>
          </a:p>
          <a:p>
            <a:pPr algn="just">
              <a:lnSpc>
                <a:spcPts val="2550"/>
              </a:lnSpc>
              <a:spcBef>
                <a:spcPts val="0"/>
              </a:spcBef>
              <a:spcAft>
                <a:spcPts val="0"/>
              </a:spcAft>
            </a:pP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g</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 作业结束后</a:t>
            </a:r>
            <a:r>
              <a:rPr lang="en-US"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2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应将工器具带出受限空间</a:t>
            </a:r>
            <a:r>
              <a:rPr lang="zh-CN" altLang="zh-CN" sz="2400"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a:t>
            </a:r>
            <a:endParaRPr lang="zh-CN" altLang="en-US" sz="2400" dirty="0">
              <a:solidFill>
                <a:schemeClr val="bg1"/>
              </a:solidFill>
            </a:endParaRPr>
          </a:p>
        </p:txBody>
      </p:sp>
      <p:sp>
        <p:nvSpPr>
          <p:cNvPr id="4" name="日期占位符 3">
            <a:extLst>
              <a:ext uri="{FF2B5EF4-FFF2-40B4-BE49-F238E27FC236}">
                <a16:creationId xmlns:a16="http://schemas.microsoft.com/office/drawing/2014/main" id="{9FBD7CD0-02A1-4E2A-9C8F-E48B1A58F582}"/>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9357DCD5-990D-45BF-A280-9D0122C3CB84}"/>
              </a:ext>
            </a:extLst>
          </p:cNvPr>
          <p:cNvSpPr>
            <a:spLocks noGrp="1"/>
          </p:cNvSpPr>
          <p:nvPr>
            <p:ph type="sldNum" sz="quarter" idx="12"/>
          </p:nvPr>
        </p:nvSpPr>
        <p:spPr/>
        <p:txBody>
          <a:bodyPr/>
          <a:lstStyle/>
          <a:p>
            <a:pPr>
              <a:defRPr/>
            </a:pPr>
            <a:fld id="{92744E61-4189-4B72-92CA-DC38C12BB253}" type="slidenum">
              <a:rPr lang="zh-CN" altLang="en-US" smtClean="0"/>
              <a:pPr>
                <a:defRPr/>
              </a:pPr>
              <a:t>48</a:t>
            </a:fld>
            <a:endParaRPr lang="en-US" altLang="zh-CN"/>
          </a:p>
        </p:txBody>
      </p:sp>
    </p:spTree>
    <p:extLst>
      <p:ext uri="{BB962C8B-B14F-4D97-AF65-F5344CB8AC3E}">
        <p14:creationId xmlns:p14="http://schemas.microsoft.com/office/powerpoint/2010/main" val="2351131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8C8006-A01F-4A5C-A701-08BE87A8D3A2}"/>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A4AFAE9F-FF2D-41F4-87DC-47EA6DF3E3F6}"/>
              </a:ext>
            </a:extLst>
          </p:cNvPr>
          <p:cNvSpPr>
            <a:spLocks noGrp="1"/>
          </p:cNvSpPr>
          <p:nvPr>
            <p:ph idx="1"/>
          </p:nvPr>
        </p:nvSpPr>
        <p:spPr/>
        <p:txBody>
          <a:bodyPr>
            <a:normAutofit/>
          </a:bodyPr>
          <a:lstStyle/>
          <a:p>
            <a:r>
              <a:rPr lang="en-US" altLang="zh-CN" sz="3600" b="1" kern="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6.10</a:t>
            </a:r>
            <a:r>
              <a:rPr lang="zh-CN" altLang="zh-CN" sz="3600" b="1"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受限空间安全作业票有效期不应超过</a:t>
            </a:r>
            <a:r>
              <a:rPr lang="en-US" altLang="zh-CN" sz="3600" b="1" kern="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rPr>
              <a:t>24 h</a:t>
            </a:r>
            <a:r>
              <a:rPr lang="zh-CN" altLang="zh-CN" sz="3600" b="1" kern="0" dirty="0">
                <a:solidFill>
                  <a:schemeClr val="bg1"/>
                </a:solidFill>
                <a:effectLst/>
                <a:latin typeface="Arial" panose="020B0604020202020204" pitchFamily="34" charset="0"/>
                <a:ea typeface="宋体" panose="02010600030101010101" pitchFamily="2" charset="-122"/>
                <a:cs typeface="Arial" panose="020B0604020202020204" pitchFamily="34" charset="0"/>
              </a:rPr>
              <a:t>。</a:t>
            </a:r>
            <a:endParaRPr lang="zh-CN" altLang="zh-CN" sz="36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sz="3600" dirty="0">
              <a:solidFill>
                <a:schemeClr val="bg1"/>
              </a:solidFill>
            </a:endParaRPr>
          </a:p>
        </p:txBody>
      </p:sp>
      <p:sp>
        <p:nvSpPr>
          <p:cNvPr id="4" name="日期占位符 3">
            <a:extLst>
              <a:ext uri="{FF2B5EF4-FFF2-40B4-BE49-F238E27FC236}">
                <a16:creationId xmlns:a16="http://schemas.microsoft.com/office/drawing/2014/main" id="{0F677CEE-EF20-4D25-9C35-0CDBE3F28BBB}"/>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2BBDCBF-1109-4BC9-AD2C-1057B2A8B644}"/>
              </a:ext>
            </a:extLst>
          </p:cNvPr>
          <p:cNvSpPr>
            <a:spLocks noGrp="1"/>
          </p:cNvSpPr>
          <p:nvPr>
            <p:ph type="sldNum" sz="quarter" idx="12"/>
          </p:nvPr>
        </p:nvSpPr>
        <p:spPr/>
        <p:txBody>
          <a:bodyPr/>
          <a:lstStyle/>
          <a:p>
            <a:pPr>
              <a:defRPr/>
            </a:pPr>
            <a:fld id="{92744E61-4189-4B72-92CA-DC38C12BB253}" type="slidenum">
              <a:rPr lang="zh-CN" altLang="en-US" smtClean="0"/>
              <a:pPr>
                <a:defRPr/>
              </a:pPr>
              <a:t>49</a:t>
            </a:fld>
            <a:endParaRPr lang="en-US" altLang="zh-CN"/>
          </a:p>
        </p:txBody>
      </p:sp>
    </p:spTree>
    <p:extLst>
      <p:ext uri="{BB962C8B-B14F-4D97-AF65-F5344CB8AC3E}">
        <p14:creationId xmlns:p14="http://schemas.microsoft.com/office/powerpoint/2010/main" val="217577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DB00EA-F8BE-4DE0-B80D-72A66ED82DF8}"/>
              </a:ext>
            </a:extLst>
          </p:cNvPr>
          <p:cNvSpPr>
            <a:spLocks noGrp="1"/>
          </p:cNvSpPr>
          <p:nvPr>
            <p:ph type="title"/>
          </p:nvPr>
        </p:nvSpPr>
        <p:spPr/>
        <p:txBody>
          <a:bodyPr/>
          <a:lstStyle/>
          <a:p>
            <a:endParaRPr lang="zh-CN" altLang="en-US"/>
          </a:p>
        </p:txBody>
      </p:sp>
      <p:sp>
        <p:nvSpPr>
          <p:cNvPr id="4" name="日期占位符 3">
            <a:extLst>
              <a:ext uri="{FF2B5EF4-FFF2-40B4-BE49-F238E27FC236}">
                <a16:creationId xmlns:a16="http://schemas.microsoft.com/office/drawing/2014/main" id="{792A9397-C6E5-40C1-BEAD-196A4EC017AB}"/>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0CE3B20-9907-4110-B977-684238AD679F}"/>
              </a:ext>
            </a:extLst>
          </p:cNvPr>
          <p:cNvSpPr>
            <a:spLocks noGrp="1"/>
          </p:cNvSpPr>
          <p:nvPr>
            <p:ph type="sldNum" sz="quarter" idx="12"/>
          </p:nvPr>
        </p:nvSpPr>
        <p:spPr/>
        <p:txBody>
          <a:bodyPr/>
          <a:lstStyle/>
          <a:p>
            <a:pPr>
              <a:defRPr/>
            </a:pPr>
            <a:fld id="{92744E61-4189-4B72-92CA-DC38C12BB253}" type="slidenum">
              <a:rPr lang="zh-CN" altLang="en-US" smtClean="0"/>
              <a:pPr>
                <a:defRPr/>
              </a:pPr>
              <a:t>5</a:t>
            </a:fld>
            <a:endParaRPr lang="en-US" altLang="zh-CN"/>
          </a:p>
        </p:txBody>
      </p:sp>
      <p:pic>
        <p:nvPicPr>
          <p:cNvPr id="6" name="内容占位符 5">
            <a:extLst>
              <a:ext uri="{FF2B5EF4-FFF2-40B4-BE49-F238E27FC236}">
                <a16:creationId xmlns:a16="http://schemas.microsoft.com/office/drawing/2014/main" id="{38000DB0-28D2-4568-8EFE-0E7F925A92DA}"/>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8344" b="15699"/>
          <a:stretch/>
        </p:blipFill>
        <p:spPr bwMode="auto">
          <a:xfrm>
            <a:off x="75502" y="33090"/>
            <a:ext cx="11853644" cy="6250264"/>
          </a:xfrm>
          <a:prstGeom prst="rect">
            <a:avLst/>
          </a:prstGeom>
          <a:noFill/>
          <a:ln>
            <a:noFill/>
          </a:ln>
        </p:spPr>
      </p:pic>
    </p:spTree>
    <p:extLst>
      <p:ext uri="{BB962C8B-B14F-4D97-AF65-F5344CB8AC3E}">
        <p14:creationId xmlns:p14="http://schemas.microsoft.com/office/powerpoint/2010/main" val="4047001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1C4AEFFA-8AA2-48DD-A574-4C7E4766F1EE}"/>
              </a:ext>
            </a:extLst>
          </p:cNvPr>
          <p:cNvPicPr>
            <a:picLocks noGrp="1" noChangeAspect="1"/>
          </p:cNvPicPr>
          <p:nvPr>
            <p:ph idx="1"/>
          </p:nvPr>
        </p:nvPicPr>
        <p:blipFill rotWithShape="1">
          <a:blip r:embed="rId2"/>
          <a:srcRect l="10278" t="27093" r="36871" b="30156"/>
          <a:stretch/>
        </p:blipFill>
        <p:spPr>
          <a:xfrm>
            <a:off x="83890" y="33090"/>
            <a:ext cx="12108110" cy="6283820"/>
          </a:xfrm>
        </p:spPr>
      </p:pic>
      <p:sp>
        <p:nvSpPr>
          <p:cNvPr id="4" name="日期占位符 3">
            <a:extLst>
              <a:ext uri="{FF2B5EF4-FFF2-40B4-BE49-F238E27FC236}">
                <a16:creationId xmlns:a16="http://schemas.microsoft.com/office/drawing/2014/main" id="{2FB22582-79AC-4D68-9E7A-B5D47B93ADAB}"/>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D67ED91-9561-4598-8B17-460C65E28343}"/>
              </a:ext>
            </a:extLst>
          </p:cNvPr>
          <p:cNvSpPr>
            <a:spLocks noGrp="1"/>
          </p:cNvSpPr>
          <p:nvPr>
            <p:ph type="sldNum" sz="quarter" idx="12"/>
          </p:nvPr>
        </p:nvSpPr>
        <p:spPr/>
        <p:txBody>
          <a:bodyPr/>
          <a:lstStyle/>
          <a:p>
            <a:pPr>
              <a:defRPr/>
            </a:pPr>
            <a:fld id="{92744E61-4189-4B72-92CA-DC38C12BB253}" type="slidenum">
              <a:rPr lang="zh-CN" altLang="en-US" smtClean="0"/>
              <a:pPr>
                <a:defRPr/>
              </a:pPr>
              <a:t>50</a:t>
            </a:fld>
            <a:endParaRPr lang="en-US" altLang="zh-CN"/>
          </a:p>
        </p:txBody>
      </p:sp>
    </p:spTree>
    <p:extLst>
      <p:ext uri="{BB962C8B-B14F-4D97-AF65-F5344CB8AC3E}">
        <p14:creationId xmlns:p14="http://schemas.microsoft.com/office/powerpoint/2010/main" val="1129816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CE6663-1901-4399-8B2E-524B195B79A6}"/>
              </a:ext>
            </a:extLst>
          </p:cNvPr>
          <p:cNvSpPr txBox="1">
            <a:spLocks noChangeArrowheads="1"/>
          </p:cNvSpPr>
          <p:nvPr/>
        </p:nvSpPr>
        <p:spPr>
          <a:xfrm>
            <a:off x="1319792" y="1314418"/>
            <a:ext cx="9842500" cy="307128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defRPr/>
            </a:pPr>
            <a:r>
              <a:rPr lang="zh-CN" altLang="en-US" sz="14666" kern="0" dirty="0">
                <a:solidFill>
                  <a:srgbClr val="FFFF00"/>
                </a:solidFill>
                <a:latin typeface="Arial Black" pitchFamily="34" charset="0"/>
                <a:ea typeface="隶书" pitchFamily="49" charset="-122"/>
              </a:rPr>
              <a:t>谢谢大家！</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B0C4B5E7-F0CD-4CB3-8C84-804FFAE01071}"/>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661D7AD-007D-498F-AC9B-BD0F0CE47C03}"/>
              </a:ext>
            </a:extLst>
          </p:cNvPr>
          <p:cNvSpPr>
            <a:spLocks noGrp="1"/>
          </p:cNvSpPr>
          <p:nvPr>
            <p:ph type="sldNum" sz="quarter" idx="12"/>
          </p:nvPr>
        </p:nvSpPr>
        <p:spPr/>
        <p:txBody>
          <a:bodyPr/>
          <a:lstStyle/>
          <a:p>
            <a:pPr>
              <a:defRPr/>
            </a:pPr>
            <a:fld id="{92744E61-4189-4B72-92CA-DC38C12BB253}" type="slidenum">
              <a:rPr lang="zh-CN" altLang="en-US" smtClean="0"/>
              <a:pPr>
                <a:defRPr/>
              </a:pPr>
              <a:t>6</a:t>
            </a:fld>
            <a:endParaRPr lang="en-US" altLang="zh-CN"/>
          </a:p>
        </p:txBody>
      </p:sp>
      <p:pic>
        <p:nvPicPr>
          <p:cNvPr id="6" name="内容占位符 5">
            <a:extLst>
              <a:ext uri="{FF2B5EF4-FFF2-40B4-BE49-F238E27FC236}">
                <a16:creationId xmlns:a16="http://schemas.microsoft.com/office/drawing/2014/main" id="{58DE4EB2-84C4-4DDC-AB4B-4AC08A1ABCC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9576" b="60655"/>
          <a:stretch/>
        </p:blipFill>
        <p:spPr bwMode="auto">
          <a:xfrm>
            <a:off x="167780" y="1182847"/>
            <a:ext cx="11803310" cy="2889169"/>
          </a:xfrm>
          <a:prstGeom prst="rect">
            <a:avLst/>
          </a:prstGeom>
          <a:noFill/>
          <a:ln>
            <a:noFill/>
          </a:ln>
        </p:spPr>
      </p:pic>
    </p:spTree>
    <p:extLst>
      <p:ext uri="{BB962C8B-B14F-4D97-AF65-F5344CB8AC3E}">
        <p14:creationId xmlns:p14="http://schemas.microsoft.com/office/powerpoint/2010/main" val="200911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253DBF-C3A3-4949-B027-66DDBF27F8B4}"/>
              </a:ext>
            </a:extLst>
          </p:cNvPr>
          <p:cNvSpPr>
            <a:spLocks noGrp="1"/>
          </p:cNvSpPr>
          <p:nvPr>
            <p:ph type="title"/>
          </p:nvPr>
        </p:nvSpPr>
        <p:spPr>
          <a:xfrm>
            <a:off x="1097280" y="286603"/>
            <a:ext cx="10370470" cy="1450757"/>
          </a:xfrm>
        </p:spPr>
        <p:txBody>
          <a:bodyPr>
            <a:normAutofit fontScale="90000"/>
          </a:bodyPr>
          <a:lstStyle/>
          <a:p>
            <a:r>
              <a:rPr lang="en-US" altLang="zh-CN"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2</a:t>
            </a:r>
            <a:r>
              <a:rPr lang="zh-CN" altLang="en-US"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受限空间</a:t>
            </a:r>
            <a:r>
              <a:rPr lang="zh-CN" altLang="en-US"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en-US"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有限空间</a:t>
            </a:r>
            <a:r>
              <a:rPr lang="zh-CN" altLang="en-US"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a:t>
            </a:r>
            <a:r>
              <a:rPr lang="zh-CN" altLang="zh-CN"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作业的典型</a:t>
            </a:r>
            <a:r>
              <a:rPr lang="zh-CN" altLang="zh-CN" sz="44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t>危害</a:t>
            </a:r>
            <a:br>
              <a:rPr lang="zh-CN" altLang="zh-CN" sz="4800" kern="0" dirty="0">
                <a:solidFill>
                  <a:schemeClr val="bg1"/>
                </a:solidFill>
                <a:latin typeface="Arial" panose="020B0604020202020204" pitchFamily="34" charset="0"/>
                <a:ea typeface="宋体" panose="02010600030101010101" pitchFamily="2" charset="-122"/>
                <a:cs typeface="Times New Roman" panose="02020603050405020304" pitchFamily="18" charset="0"/>
              </a:rPr>
            </a:br>
            <a:endParaRPr lang="zh-CN" altLang="en-US" dirty="0"/>
          </a:p>
        </p:txBody>
      </p:sp>
      <p:sp>
        <p:nvSpPr>
          <p:cNvPr id="4" name="日期占位符 3">
            <a:extLst>
              <a:ext uri="{FF2B5EF4-FFF2-40B4-BE49-F238E27FC236}">
                <a16:creationId xmlns:a16="http://schemas.microsoft.com/office/drawing/2014/main" id="{0E0CE04D-F859-46AD-91E7-ACE6D322996C}"/>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52EBBAD7-277D-43EB-AE87-35130046AE2A}"/>
              </a:ext>
            </a:extLst>
          </p:cNvPr>
          <p:cNvSpPr>
            <a:spLocks noGrp="1"/>
          </p:cNvSpPr>
          <p:nvPr>
            <p:ph type="sldNum" sz="quarter" idx="12"/>
          </p:nvPr>
        </p:nvSpPr>
        <p:spPr/>
        <p:txBody>
          <a:bodyPr/>
          <a:lstStyle/>
          <a:p>
            <a:pPr>
              <a:defRPr/>
            </a:pPr>
            <a:fld id="{92744E61-4189-4B72-92CA-DC38C12BB253}" type="slidenum">
              <a:rPr lang="zh-CN" altLang="en-US" smtClean="0"/>
              <a:pPr>
                <a:defRPr/>
              </a:pPr>
              <a:t>7</a:t>
            </a:fld>
            <a:endParaRPr lang="en-US" altLang="zh-CN"/>
          </a:p>
        </p:txBody>
      </p:sp>
      <p:pic>
        <p:nvPicPr>
          <p:cNvPr id="6" name="内容占位符 5">
            <a:extLst>
              <a:ext uri="{FF2B5EF4-FFF2-40B4-BE49-F238E27FC236}">
                <a16:creationId xmlns:a16="http://schemas.microsoft.com/office/drawing/2014/main" id="{BC33A2D9-8EF6-4E95-80E1-6B95DCC5B6A4}"/>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61019" b="30911"/>
          <a:stretch/>
        </p:blipFill>
        <p:spPr bwMode="auto">
          <a:xfrm>
            <a:off x="0" y="1737360"/>
            <a:ext cx="12192000" cy="4504889"/>
          </a:xfrm>
          <a:prstGeom prst="rect">
            <a:avLst/>
          </a:prstGeom>
          <a:noFill/>
          <a:ln>
            <a:noFill/>
          </a:ln>
        </p:spPr>
      </p:pic>
    </p:spTree>
    <p:extLst>
      <p:ext uri="{BB962C8B-B14F-4D97-AF65-F5344CB8AC3E}">
        <p14:creationId xmlns:p14="http://schemas.microsoft.com/office/powerpoint/2010/main" val="2466865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6243B62-1B02-482B-9256-5EB156F599EC}"/>
              </a:ext>
            </a:extLst>
          </p:cNvPr>
          <p:cNvSpPr>
            <a:spLocks noGrp="1"/>
          </p:cNvSpPr>
          <p:nvPr>
            <p:ph idx="1"/>
          </p:nvPr>
        </p:nvSpPr>
        <p:spPr/>
        <p:txBody>
          <a:bodyPr>
            <a:normAutofit/>
          </a:bodyPr>
          <a:lstStyle/>
          <a:p>
            <a:r>
              <a:rPr lang="en-US"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2024</a:t>
            </a:r>
            <a:r>
              <a:rPr lang="zh-CN" altLang="en-US"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年</a:t>
            </a:r>
            <a:r>
              <a:rPr lang="en-US"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10</a:t>
            </a:r>
            <a:r>
              <a:rPr lang="zh-CN"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月</a:t>
            </a:r>
            <a:r>
              <a:rPr lang="en-US"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12</a:t>
            </a:r>
            <a:r>
              <a:rPr lang="zh-CN"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日，山东潍坊市寿光市羊口镇潍坊市金石生物科技有限公司发生有限空间作业人员中毒事故，导致</a:t>
            </a:r>
            <a:r>
              <a:rPr lang="en-US"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7</a:t>
            </a:r>
            <a:r>
              <a:rPr lang="zh-CN"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人死亡，</a:t>
            </a:r>
            <a:r>
              <a:rPr lang="en-US"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4</a:t>
            </a:r>
            <a:r>
              <a:rPr lang="zh-CN" altLang="zh-CN" sz="3600" dirty="0">
                <a:solidFill>
                  <a:schemeClr val="bg1"/>
                </a:solidFill>
                <a:effectLst/>
                <a:latin typeface="宋体" panose="02010600030101010101" pitchFamily="2" charset="-122"/>
                <a:ea typeface="宋体" panose="02010600030101010101" pitchFamily="2" charset="-122"/>
                <a:cs typeface="宋体" panose="02010600030101010101" pitchFamily="2" charset="-122"/>
              </a:rPr>
              <a:t>人受伤。</a:t>
            </a:r>
          </a:p>
          <a:p>
            <a:endParaRPr lang="zh-CN" altLang="en-US" sz="3600" dirty="0">
              <a:solidFill>
                <a:schemeClr val="bg1"/>
              </a:solidFill>
            </a:endParaRPr>
          </a:p>
        </p:txBody>
      </p:sp>
      <p:sp>
        <p:nvSpPr>
          <p:cNvPr id="4" name="日期占位符 3">
            <a:extLst>
              <a:ext uri="{FF2B5EF4-FFF2-40B4-BE49-F238E27FC236}">
                <a16:creationId xmlns:a16="http://schemas.microsoft.com/office/drawing/2014/main" id="{66CACE28-04BD-4ED0-863A-DD018A665355}"/>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593375C2-A959-446E-959E-617D9E126551}"/>
              </a:ext>
            </a:extLst>
          </p:cNvPr>
          <p:cNvSpPr>
            <a:spLocks noGrp="1"/>
          </p:cNvSpPr>
          <p:nvPr>
            <p:ph type="sldNum" sz="quarter" idx="12"/>
          </p:nvPr>
        </p:nvSpPr>
        <p:spPr/>
        <p:txBody>
          <a:bodyPr/>
          <a:lstStyle/>
          <a:p>
            <a:pPr>
              <a:defRPr/>
            </a:pPr>
            <a:fld id="{92744E61-4189-4B72-92CA-DC38C12BB253}" type="slidenum">
              <a:rPr lang="zh-CN" altLang="en-US" smtClean="0"/>
              <a:pPr>
                <a:defRPr/>
              </a:pPr>
              <a:t>8</a:t>
            </a:fld>
            <a:endParaRPr lang="en-US" altLang="zh-CN"/>
          </a:p>
        </p:txBody>
      </p:sp>
    </p:spTree>
    <p:extLst>
      <p:ext uri="{BB962C8B-B14F-4D97-AF65-F5344CB8AC3E}">
        <p14:creationId xmlns:p14="http://schemas.microsoft.com/office/powerpoint/2010/main" val="2219498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81498F-C62F-4E97-9385-002F4F757DB9}"/>
              </a:ext>
            </a:extLst>
          </p:cNvPr>
          <p:cNvSpPr>
            <a:spLocks noGrp="1"/>
          </p:cNvSpPr>
          <p:nvPr>
            <p:ph type="title"/>
          </p:nvPr>
        </p:nvSpPr>
        <p:spPr/>
        <p:txBody>
          <a:bodyPr/>
          <a:lstStyle/>
          <a:p>
            <a:endParaRPr lang="zh-CN" altLang="en-US"/>
          </a:p>
        </p:txBody>
      </p:sp>
      <p:pic>
        <p:nvPicPr>
          <p:cNvPr id="7" name="内容占位符 6">
            <a:extLst>
              <a:ext uri="{FF2B5EF4-FFF2-40B4-BE49-F238E27FC236}">
                <a16:creationId xmlns:a16="http://schemas.microsoft.com/office/drawing/2014/main" id="{A4E3BBAF-2426-461E-A40D-BF53BD864995}"/>
              </a:ext>
            </a:extLst>
          </p:cNvPr>
          <p:cNvPicPr>
            <a:picLocks noGrp="1" noChangeAspect="1"/>
          </p:cNvPicPr>
          <p:nvPr>
            <p:ph idx="1"/>
          </p:nvPr>
        </p:nvPicPr>
        <p:blipFill rotWithShape="1">
          <a:blip r:embed="rId2"/>
          <a:srcRect l="3827" t="25226" r="29441" b="7416"/>
          <a:stretch/>
        </p:blipFill>
        <p:spPr>
          <a:xfrm>
            <a:off x="58723" y="286603"/>
            <a:ext cx="12133277" cy="5787026"/>
          </a:xfrm>
        </p:spPr>
      </p:pic>
      <p:sp>
        <p:nvSpPr>
          <p:cNvPr id="4" name="日期占位符 3">
            <a:extLst>
              <a:ext uri="{FF2B5EF4-FFF2-40B4-BE49-F238E27FC236}">
                <a16:creationId xmlns:a16="http://schemas.microsoft.com/office/drawing/2014/main" id="{59C81F11-B11A-44BF-A236-AAE3B56BAAAC}"/>
              </a:ext>
            </a:extLst>
          </p:cNvPr>
          <p:cNvSpPr>
            <a:spLocks noGrp="1"/>
          </p:cNvSpPr>
          <p:nvPr>
            <p:ph type="dt" sz="half" idx="10"/>
          </p:nvPr>
        </p:nvSpPr>
        <p:spPr/>
        <p:txBody>
          <a:bodyPr/>
          <a:lstStyle/>
          <a:p>
            <a:pPr>
              <a:defRPr/>
            </a:pPr>
            <a:fld id="{4898D428-D8B4-46C0-9AA7-567C7130FFE4}" type="datetime1">
              <a:rPr lang="zh-CN" altLang="en-US" smtClean="0">
                <a:solidFill>
                  <a:prstClr val="black">
                    <a:tint val="75000"/>
                  </a:prstClr>
                </a:solidFill>
              </a:rPr>
              <a:pPr>
                <a:defRPr/>
              </a:pPr>
              <a:t>2024/10/16</a:t>
            </a:fld>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507FA1D-9120-4E55-A39D-C248C2DDFBE2}"/>
              </a:ext>
            </a:extLst>
          </p:cNvPr>
          <p:cNvSpPr>
            <a:spLocks noGrp="1"/>
          </p:cNvSpPr>
          <p:nvPr>
            <p:ph type="sldNum" sz="quarter" idx="12"/>
          </p:nvPr>
        </p:nvSpPr>
        <p:spPr/>
        <p:txBody>
          <a:bodyPr/>
          <a:lstStyle/>
          <a:p>
            <a:pPr>
              <a:defRPr/>
            </a:pPr>
            <a:fld id="{92744E61-4189-4B72-92CA-DC38C12BB253}" type="slidenum">
              <a:rPr lang="zh-CN" altLang="en-US" smtClean="0"/>
              <a:pPr>
                <a:defRPr/>
              </a:pPr>
              <a:t>9</a:t>
            </a:fld>
            <a:endParaRPr lang="en-US" altLang="zh-CN"/>
          </a:p>
        </p:txBody>
      </p:sp>
    </p:spTree>
    <p:extLst>
      <p:ext uri="{BB962C8B-B14F-4D97-AF65-F5344CB8AC3E}">
        <p14:creationId xmlns:p14="http://schemas.microsoft.com/office/powerpoint/2010/main" val="478111258"/>
      </p:ext>
    </p:extLst>
  </p:cSld>
  <p:clrMapOvr>
    <a:masterClrMapping/>
  </p:clrMapOvr>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1026</TotalTime>
  <Words>1487</Words>
  <Application>Microsoft Office PowerPoint</Application>
  <PresentationFormat>宽屏</PresentationFormat>
  <Paragraphs>178</Paragraphs>
  <Slides>51</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51</vt:i4>
      </vt:variant>
    </vt:vector>
  </HeadingPairs>
  <TitlesOfParts>
    <vt:vector size="63" baseType="lpstr">
      <vt:lpstr>等线</vt:lpstr>
      <vt:lpstr>方正舒体</vt:lpstr>
      <vt:lpstr>黑体</vt:lpstr>
      <vt:lpstr>华文楷体</vt:lpstr>
      <vt:lpstr>华文新魏</vt:lpstr>
      <vt:lpstr>宋体</vt:lpstr>
      <vt:lpstr>微软雅黑</vt:lpstr>
      <vt:lpstr>Arial</vt:lpstr>
      <vt:lpstr>Arial Black</vt:lpstr>
      <vt:lpstr>Calibri</vt:lpstr>
      <vt:lpstr>Calibri Light</vt:lpstr>
      <vt:lpstr>回顾</vt:lpstr>
      <vt:lpstr>PowerPoint 演示文稿</vt:lpstr>
      <vt:lpstr>PowerPoint 演示文稿</vt:lpstr>
      <vt:lpstr>主要介绍：</vt:lpstr>
      <vt:lpstr>1、受限空间（有限空间）的定义</vt:lpstr>
      <vt:lpstr>PowerPoint 演示文稿</vt:lpstr>
      <vt:lpstr>PowerPoint 演示文稿</vt:lpstr>
      <vt:lpstr>2、受限空间（有限空间）作业的典型危害 </vt:lpstr>
      <vt:lpstr>PowerPoint 演示文稿</vt:lpstr>
      <vt:lpstr>PowerPoint 演示文稿</vt:lpstr>
      <vt:lpstr>3、受限空间安全管理规范</vt:lpstr>
      <vt:lpstr>（1）一般要求（4）</vt:lpstr>
      <vt:lpstr>PowerPoint 演示文稿</vt:lpstr>
      <vt:lpstr>PowerPoint 演示文稿</vt:lpstr>
      <vt:lpstr>PowerPoint 演示文稿</vt:lpstr>
      <vt:lpstr>（2）作业前准备（5）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（3）作业过程（6）</vt:lpstr>
      <vt:lpstr>PowerPoint 演示文稿</vt:lpstr>
      <vt:lpstr>PowerPoint 演示文稿</vt:lpstr>
      <vt:lpstr>PowerPoint 演示文稿</vt:lpstr>
      <vt:lpstr>PowerPoint 演示文稿</vt:lpstr>
      <vt:lpstr>PowerPoint 演示文稿</vt:lpstr>
      <vt:lpstr>PowerPoint 演示文稿</vt:lpstr>
      <vt:lpstr>（4）作业后的清理与确认（7）</vt:lpstr>
      <vt:lpstr>（5）发包作业管理（8）</vt:lpstr>
      <vt:lpstr>PowerPoint 演示文稿</vt:lpstr>
      <vt:lpstr>（5）安全应急预案（应急处置与救援）（9）</vt:lpstr>
      <vt:lpstr>PowerPoint 演示文稿</vt:lpstr>
      <vt:lpstr>PowerPoint 演示文稿</vt:lpstr>
      <vt:lpstr>PowerPoint 演示文稿</vt:lpstr>
      <vt:lpstr>6.1作业前，应对受限空间进行安全隔离，要求如下：</vt:lpstr>
      <vt:lpstr>6.2作业前，应保持受限空间内空气流通良好，可采取如下措施：</vt:lpstr>
      <vt:lpstr>6.3作业前，应确保受限空间内的气休环境满足作业要求，内容如下：</vt:lpstr>
      <vt:lpstr>6.4受限空间内气体检测内容及要求如下： </vt:lpstr>
      <vt:lpstr>PowerPoint 演示文稿</vt:lpstr>
      <vt:lpstr>6.6进入受限空间作业人员应正确穿戴相应的个体防护装备。进入下列受限空间作业应采取如下防护措施：</vt:lpstr>
      <vt:lpstr>PowerPoint 演示文稿</vt:lpstr>
      <vt:lpstr>6.7当一处受限空间存在动火作业时,该处受限空间内不应安排涂刷油漆、涂料等其他可能产生有毒 有害、可燃物质的作业活动。</vt:lpstr>
      <vt:lpstr>6.8对监护人的特殊要求： </vt:lpstr>
      <vt:lpstr>6.9受限空间作业应满足的其他要求： </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HYS</dc:creator>
  <cp:lastModifiedBy>hys</cp:lastModifiedBy>
  <cp:revision>153</cp:revision>
  <dcterms:created xsi:type="dcterms:W3CDTF">2014-08-21T22:51:04Z</dcterms:created>
  <dcterms:modified xsi:type="dcterms:W3CDTF">2024-10-16T08:42:46Z</dcterms:modified>
</cp:coreProperties>
</file>